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4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9" r:id="rId9"/>
    <p:sldId id="270" r:id="rId10"/>
    <p:sldId id="266" r:id="rId11"/>
    <p:sldId id="267" r:id="rId12"/>
    <p:sldId id="279" r:id="rId13"/>
    <p:sldId id="280" r:id="rId14"/>
    <p:sldId id="268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1" r:id="rId24"/>
    <p:sldId id="282" r:id="rId25"/>
    <p:sldId id="283" r:id="rId26"/>
    <p:sldId id="285" r:id="rId27"/>
    <p:sldId id="284" r:id="rId28"/>
    <p:sldId id="293" r:id="rId29"/>
    <p:sldId id="291" r:id="rId30"/>
    <p:sldId id="292" r:id="rId31"/>
    <p:sldId id="294" r:id="rId32"/>
    <p:sldId id="295" r:id="rId33"/>
    <p:sldId id="288" r:id="rId34"/>
    <p:sldId id="296" r:id="rId35"/>
    <p:sldId id="297" r:id="rId36"/>
    <p:sldId id="304" r:id="rId37"/>
    <p:sldId id="305" r:id="rId38"/>
    <p:sldId id="306" r:id="rId39"/>
    <p:sldId id="299" r:id="rId40"/>
    <p:sldId id="300" r:id="rId41"/>
    <p:sldId id="286" r:id="rId42"/>
    <p:sldId id="290" r:id="rId43"/>
    <p:sldId id="289" r:id="rId44"/>
    <p:sldId id="301" r:id="rId45"/>
    <p:sldId id="303" r:id="rId46"/>
    <p:sldId id="307" r:id="rId47"/>
    <p:sldId id="310" r:id="rId48"/>
    <p:sldId id="311" r:id="rId49"/>
    <p:sldId id="302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slide" Target="../slides/slide30.xml"/><Relationship Id="rId1" Type="http://schemas.openxmlformats.org/officeDocument/2006/relationships/slide" Target="../slides/slide29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slide" Target="../slides/slide34.xml"/><Relationship Id="rId1" Type="http://schemas.openxmlformats.org/officeDocument/2006/relationships/slide" Target="../slides/slide33.xm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slide" Target="../slides/slide42.xml"/><Relationship Id="rId1" Type="http://schemas.openxmlformats.org/officeDocument/2006/relationships/slide" Target="../slides/slide41.xml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4" Type="http://schemas.openxmlformats.org/officeDocument/2006/relationships/image" Target="../media/image49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4" Type="http://schemas.openxmlformats.org/officeDocument/2006/relationships/image" Target="../media/image4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256CB6-F55E-4381-9A9D-30FC4B2057A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B5F5882-242E-4083-96B2-3CE5D99F9FCD}">
      <dgm:prSet/>
      <dgm:spPr/>
      <dgm:t>
        <a:bodyPr/>
        <a:lstStyle/>
        <a:p>
          <a:r>
            <a:rPr lang="lt-LT" b="0" i="0" dirty="0"/>
            <a:t>KAM tema: Kariuomenės stiprinimas, pratybos [i]</a:t>
          </a:r>
          <a:endParaRPr lang="en-US" dirty="0"/>
        </a:p>
      </dgm:t>
    </dgm:pt>
    <dgm:pt modelId="{C866E555-281D-4815-8E0F-E4B111481AC1}" type="parTrans" cxnId="{E14E680B-A959-4B45-8C2D-117DB2F8B3DC}">
      <dgm:prSet/>
      <dgm:spPr/>
      <dgm:t>
        <a:bodyPr/>
        <a:lstStyle/>
        <a:p>
          <a:endParaRPr lang="en-US"/>
        </a:p>
      </dgm:t>
    </dgm:pt>
    <dgm:pt modelId="{6BB6994F-88C0-461B-B3D2-22849614D053}" type="sibTrans" cxnId="{E14E680B-A959-4B45-8C2D-117DB2F8B3DC}">
      <dgm:prSet/>
      <dgm:spPr/>
      <dgm:t>
        <a:bodyPr/>
        <a:lstStyle/>
        <a:p>
          <a:endParaRPr lang="en-US"/>
        </a:p>
      </dgm:t>
    </dgm:pt>
    <dgm:pt modelId="{19917591-0346-4073-B331-7CDC23008491}">
      <dgm:prSet/>
      <dgm:spPr/>
      <dgm:t>
        <a:bodyPr/>
        <a:lstStyle/>
        <a:p>
          <a:r>
            <a:rPr lang="lt-LT" b="0" i="0" dirty="0"/>
            <a:t>KAM tema: Įsigijimai ir biudžetas [i]</a:t>
          </a:r>
          <a:endParaRPr lang="en-US" dirty="0"/>
        </a:p>
      </dgm:t>
    </dgm:pt>
    <dgm:pt modelId="{C0BE3079-E15B-4DE6-A6AE-EBCF79548E70}" type="parTrans" cxnId="{85D281C4-5F02-4DBF-941B-8EA5C144540C}">
      <dgm:prSet/>
      <dgm:spPr/>
      <dgm:t>
        <a:bodyPr/>
        <a:lstStyle/>
        <a:p>
          <a:endParaRPr lang="en-US"/>
        </a:p>
      </dgm:t>
    </dgm:pt>
    <dgm:pt modelId="{8C49E6CA-372D-408A-A763-64523C9D565E}" type="sibTrans" cxnId="{85D281C4-5F02-4DBF-941B-8EA5C144540C}">
      <dgm:prSet/>
      <dgm:spPr/>
      <dgm:t>
        <a:bodyPr/>
        <a:lstStyle/>
        <a:p>
          <a:endParaRPr lang="en-US"/>
        </a:p>
      </dgm:t>
    </dgm:pt>
    <dgm:pt modelId="{C16D9A43-7D31-40BA-89E6-47913463F774}">
      <dgm:prSet/>
      <dgm:spPr/>
      <dgm:t>
        <a:bodyPr/>
        <a:lstStyle/>
        <a:p>
          <a:r>
            <a:rPr lang="lt-LT" b="0" i="0" dirty="0"/>
            <a:t>KAM tema: Saugumo ir gynybos politika [i]</a:t>
          </a:r>
          <a:endParaRPr lang="en-US" dirty="0"/>
        </a:p>
      </dgm:t>
    </dgm:pt>
    <dgm:pt modelId="{2A182AB7-B7F5-4F68-BFA8-D1EEEA4341CB}" type="parTrans" cxnId="{D7307B59-C361-430A-835B-54B00DE28082}">
      <dgm:prSet/>
      <dgm:spPr/>
      <dgm:t>
        <a:bodyPr/>
        <a:lstStyle/>
        <a:p>
          <a:endParaRPr lang="en-US"/>
        </a:p>
      </dgm:t>
    </dgm:pt>
    <dgm:pt modelId="{F49D25B8-E179-46FE-81F0-B9B392AD4F4B}" type="sibTrans" cxnId="{D7307B59-C361-430A-835B-54B00DE28082}">
      <dgm:prSet/>
      <dgm:spPr/>
      <dgm:t>
        <a:bodyPr/>
        <a:lstStyle/>
        <a:p>
          <a:endParaRPr lang="en-US"/>
        </a:p>
      </dgm:t>
    </dgm:pt>
    <dgm:pt modelId="{73DA42BF-58EB-423B-A02D-BB1DC8566D03}">
      <dgm:prSet/>
      <dgm:spPr/>
      <dgm:t>
        <a:bodyPr/>
        <a:lstStyle/>
        <a:p>
          <a:r>
            <a:rPr lang="lt-LT" b="0" i="0" dirty="0"/>
            <a:t>KAM tema: Kibernetinis saugumas [i]</a:t>
          </a:r>
          <a:endParaRPr lang="en-US" dirty="0"/>
        </a:p>
      </dgm:t>
    </dgm:pt>
    <dgm:pt modelId="{0A08283A-1361-4B5A-B0B4-489EB5933BFE}" type="parTrans" cxnId="{243CF9FB-414D-4DF2-9A86-75F316832DEB}">
      <dgm:prSet/>
      <dgm:spPr/>
      <dgm:t>
        <a:bodyPr/>
        <a:lstStyle/>
        <a:p>
          <a:endParaRPr lang="en-US"/>
        </a:p>
      </dgm:t>
    </dgm:pt>
    <dgm:pt modelId="{4B5DE08E-1021-4F24-81A1-BBCFC2164EF1}" type="sibTrans" cxnId="{243CF9FB-414D-4DF2-9A86-75F316832DEB}">
      <dgm:prSet/>
      <dgm:spPr/>
      <dgm:t>
        <a:bodyPr/>
        <a:lstStyle/>
        <a:p>
          <a:endParaRPr lang="en-US"/>
        </a:p>
      </dgm:t>
    </dgm:pt>
    <dgm:pt modelId="{7AB0885D-B696-4D2B-93F6-B78AF6A27AF1}">
      <dgm:prSet/>
      <dgm:spPr/>
      <dgm:t>
        <a:bodyPr/>
        <a:lstStyle/>
        <a:p>
          <a:r>
            <a:rPr lang="lt-LT" b="0" i="0" dirty="0"/>
            <a:t>KAM tema: Pilietiškumas ir atsparumas propagandai [i]</a:t>
          </a:r>
          <a:endParaRPr lang="en-US" dirty="0"/>
        </a:p>
      </dgm:t>
    </dgm:pt>
    <dgm:pt modelId="{E59C22A9-2E45-4BF4-B5E2-8CBC7CD91447}" type="parTrans" cxnId="{3B7DADE7-34D3-4D2C-B3AD-FFCC4901A86F}">
      <dgm:prSet/>
      <dgm:spPr/>
      <dgm:t>
        <a:bodyPr/>
        <a:lstStyle/>
        <a:p>
          <a:endParaRPr lang="en-US"/>
        </a:p>
      </dgm:t>
    </dgm:pt>
    <dgm:pt modelId="{6DAA6C6B-FEAA-4893-8EE4-D38D0A9D3D1C}" type="sibTrans" cxnId="{3B7DADE7-34D3-4D2C-B3AD-FFCC4901A86F}">
      <dgm:prSet/>
      <dgm:spPr/>
      <dgm:t>
        <a:bodyPr/>
        <a:lstStyle/>
        <a:p>
          <a:endParaRPr lang="en-US"/>
        </a:p>
      </dgm:t>
    </dgm:pt>
    <dgm:pt modelId="{8D26C42A-2077-4E05-8344-E82F45BFB6FF}">
      <dgm:prSet/>
      <dgm:spPr/>
      <dgm:t>
        <a:bodyPr/>
        <a:lstStyle/>
        <a:p>
          <a:r>
            <a:rPr lang="lt-LT" b="0" i="0" dirty="0"/>
            <a:t>KAM tema: Incidentai, nelaimės, kriminalai [i] </a:t>
          </a:r>
          <a:endParaRPr lang="en-US" dirty="0"/>
        </a:p>
      </dgm:t>
    </dgm:pt>
    <dgm:pt modelId="{1B9E89F3-AAEF-4411-8E53-3D0B74D90871}" type="parTrans" cxnId="{352C3E6D-C2C3-4DAC-B6C9-05434B48FEF9}">
      <dgm:prSet/>
      <dgm:spPr/>
      <dgm:t>
        <a:bodyPr/>
        <a:lstStyle/>
        <a:p>
          <a:endParaRPr lang="en-US"/>
        </a:p>
      </dgm:t>
    </dgm:pt>
    <dgm:pt modelId="{BC357E41-11D8-44E4-938D-CD9EB2B7BCCF}" type="sibTrans" cxnId="{352C3E6D-C2C3-4DAC-B6C9-05434B48FEF9}">
      <dgm:prSet/>
      <dgm:spPr/>
      <dgm:t>
        <a:bodyPr/>
        <a:lstStyle/>
        <a:p>
          <a:endParaRPr lang="en-US"/>
        </a:p>
      </dgm:t>
    </dgm:pt>
    <dgm:pt modelId="{6B1D191A-A1C3-4451-99E5-14BFBC5E0FEE}">
      <dgm:prSet/>
      <dgm:spPr/>
      <dgm:t>
        <a:bodyPr/>
        <a:lstStyle/>
        <a:p>
          <a:r>
            <a:rPr lang="lt-LT" b="0" i="0" dirty="0"/>
            <a:t>KAM tema: Kariuomenės pagalba kitoms valstybės institucijoms ir gyventojams [i]</a:t>
          </a:r>
          <a:endParaRPr lang="en-US" dirty="0"/>
        </a:p>
      </dgm:t>
    </dgm:pt>
    <dgm:pt modelId="{7951B421-21C0-4172-BEEF-EC63DEE3B413}" type="parTrans" cxnId="{C4073E90-4165-4A71-BE8B-BAB9DE38C2FD}">
      <dgm:prSet/>
      <dgm:spPr/>
      <dgm:t>
        <a:bodyPr/>
        <a:lstStyle/>
        <a:p>
          <a:endParaRPr lang="en-US"/>
        </a:p>
      </dgm:t>
    </dgm:pt>
    <dgm:pt modelId="{548958DA-29B4-4CB2-AC0F-191FCDC59C59}" type="sibTrans" cxnId="{C4073E90-4165-4A71-BE8B-BAB9DE38C2FD}">
      <dgm:prSet/>
      <dgm:spPr/>
      <dgm:t>
        <a:bodyPr/>
        <a:lstStyle/>
        <a:p>
          <a:endParaRPr lang="en-US"/>
        </a:p>
      </dgm:t>
    </dgm:pt>
    <dgm:pt modelId="{5EA0C1C1-ED5E-47B0-92CB-606325BF2D64}" type="pres">
      <dgm:prSet presAssocID="{88256CB6-F55E-4381-9A9D-30FC4B2057AB}" presName="linear" presStyleCnt="0">
        <dgm:presLayoutVars>
          <dgm:animLvl val="lvl"/>
          <dgm:resizeHandles val="exact"/>
        </dgm:presLayoutVars>
      </dgm:prSet>
      <dgm:spPr/>
    </dgm:pt>
    <dgm:pt modelId="{C1A07187-B525-4487-BCF8-D555BAD84ED6}" type="pres">
      <dgm:prSet presAssocID="{1B5F5882-242E-4083-96B2-3CE5D99F9FCD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FBB1D4A2-44BA-4780-8FC8-AC99C4E01C31}" type="pres">
      <dgm:prSet presAssocID="{6BB6994F-88C0-461B-B3D2-22849614D053}" presName="spacer" presStyleCnt="0"/>
      <dgm:spPr/>
    </dgm:pt>
    <dgm:pt modelId="{16BEF0FF-A1FE-4EDD-8D4D-452D584937A4}" type="pres">
      <dgm:prSet presAssocID="{19917591-0346-4073-B331-7CDC23008491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5FAFD6FD-0FA1-4207-8333-820D0A14E0FF}" type="pres">
      <dgm:prSet presAssocID="{8C49E6CA-372D-408A-A763-64523C9D565E}" presName="spacer" presStyleCnt="0"/>
      <dgm:spPr/>
    </dgm:pt>
    <dgm:pt modelId="{D0185983-994D-4216-9ABA-933C1321FB38}" type="pres">
      <dgm:prSet presAssocID="{C16D9A43-7D31-40BA-89E6-47913463F774}" presName="parentText" presStyleLbl="node1" presStyleIdx="2" presStyleCnt="7" custLinFactNeighborX="1006" custLinFactNeighborY="17226">
        <dgm:presLayoutVars>
          <dgm:chMax val="0"/>
          <dgm:bulletEnabled val="1"/>
        </dgm:presLayoutVars>
      </dgm:prSet>
      <dgm:spPr/>
    </dgm:pt>
    <dgm:pt modelId="{3265B100-8584-408A-93EF-B903D77B1F2D}" type="pres">
      <dgm:prSet presAssocID="{F49D25B8-E179-46FE-81F0-B9B392AD4F4B}" presName="spacer" presStyleCnt="0"/>
      <dgm:spPr/>
    </dgm:pt>
    <dgm:pt modelId="{ADBDD19E-4153-4BD2-9C6A-911C4448AAF4}" type="pres">
      <dgm:prSet presAssocID="{73DA42BF-58EB-423B-A02D-BB1DC8566D03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A27F5760-545F-421E-AB80-4E5354074169}" type="pres">
      <dgm:prSet presAssocID="{4B5DE08E-1021-4F24-81A1-BBCFC2164EF1}" presName="spacer" presStyleCnt="0"/>
      <dgm:spPr/>
    </dgm:pt>
    <dgm:pt modelId="{C384174E-5FB9-4E5C-B13E-BDCDF0034385}" type="pres">
      <dgm:prSet presAssocID="{7AB0885D-B696-4D2B-93F6-B78AF6A27AF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CFC58629-6C4C-49E3-A870-471FA0C6F908}" type="pres">
      <dgm:prSet presAssocID="{6DAA6C6B-FEAA-4893-8EE4-D38D0A9D3D1C}" presName="spacer" presStyleCnt="0"/>
      <dgm:spPr/>
    </dgm:pt>
    <dgm:pt modelId="{DBA2F7F9-23EF-48B2-9022-98B5B95A0952}" type="pres">
      <dgm:prSet presAssocID="{8D26C42A-2077-4E05-8344-E82F45BFB6FF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1D87254E-EDDD-4CAB-801D-FDC38D4E6AB0}" type="pres">
      <dgm:prSet presAssocID="{BC357E41-11D8-44E4-938D-CD9EB2B7BCCF}" presName="spacer" presStyleCnt="0"/>
      <dgm:spPr/>
    </dgm:pt>
    <dgm:pt modelId="{7B88E37B-005F-4836-8A86-D7E8C28E079C}" type="pres">
      <dgm:prSet presAssocID="{6B1D191A-A1C3-4451-99E5-14BFBC5E0FEE}" presName="parentText" presStyleLbl="node1" presStyleIdx="6" presStyleCnt="7" custScaleX="48757" custLinFactNeighborX="-28350" custLinFactNeighborY="489">
        <dgm:presLayoutVars>
          <dgm:chMax val="0"/>
          <dgm:bulletEnabled val="1"/>
        </dgm:presLayoutVars>
      </dgm:prSet>
      <dgm:spPr/>
    </dgm:pt>
  </dgm:ptLst>
  <dgm:cxnLst>
    <dgm:cxn modelId="{E14E680B-A959-4B45-8C2D-117DB2F8B3DC}" srcId="{88256CB6-F55E-4381-9A9D-30FC4B2057AB}" destId="{1B5F5882-242E-4083-96B2-3CE5D99F9FCD}" srcOrd="0" destOrd="0" parTransId="{C866E555-281D-4815-8E0F-E4B111481AC1}" sibTransId="{6BB6994F-88C0-461B-B3D2-22849614D053}"/>
    <dgm:cxn modelId="{B8F68A24-CDB7-4B11-8544-9275299F5D87}" type="presOf" srcId="{1B5F5882-242E-4083-96B2-3CE5D99F9FCD}" destId="{C1A07187-B525-4487-BCF8-D555BAD84ED6}" srcOrd="0" destOrd="0" presId="urn:microsoft.com/office/officeart/2005/8/layout/vList2"/>
    <dgm:cxn modelId="{589E443A-B535-4F53-80C8-500DA3888A78}" type="presOf" srcId="{7AB0885D-B696-4D2B-93F6-B78AF6A27AF1}" destId="{C384174E-5FB9-4E5C-B13E-BDCDF0034385}" srcOrd="0" destOrd="0" presId="urn:microsoft.com/office/officeart/2005/8/layout/vList2"/>
    <dgm:cxn modelId="{352C3E6D-C2C3-4DAC-B6C9-05434B48FEF9}" srcId="{88256CB6-F55E-4381-9A9D-30FC4B2057AB}" destId="{8D26C42A-2077-4E05-8344-E82F45BFB6FF}" srcOrd="5" destOrd="0" parTransId="{1B9E89F3-AAEF-4411-8E53-3D0B74D90871}" sibTransId="{BC357E41-11D8-44E4-938D-CD9EB2B7BCCF}"/>
    <dgm:cxn modelId="{0EA4586D-9893-4310-B10A-11895E6C6110}" type="presOf" srcId="{8D26C42A-2077-4E05-8344-E82F45BFB6FF}" destId="{DBA2F7F9-23EF-48B2-9022-98B5B95A0952}" srcOrd="0" destOrd="0" presId="urn:microsoft.com/office/officeart/2005/8/layout/vList2"/>
    <dgm:cxn modelId="{F1074472-4C94-4A2E-9ABE-3C82FE3C5F16}" type="presOf" srcId="{19917591-0346-4073-B331-7CDC23008491}" destId="{16BEF0FF-A1FE-4EDD-8D4D-452D584937A4}" srcOrd="0" destOrd="0" presId="urn:microsoft.com/office/officeart/2005/8/layout/vList2"/>
    <dgm:cxn modelId="{D7307B59-C361-430A-835B-54B00DE28082}" srcId="{88256CB6-F55E-4381-9A9D-30FC4B2057AB}" destId="{C16D9A43-7D31-40BA-89E6-47913463F774}" srcOrd="2" destOrd="0" parTransId="{2A182AB7-B7F5-4F68-BFA8-D1EEEA4341CB}" sibTransId="{F49D25B8-E179-46FE-81F0-B9B392AD4F4B}"/>
    <dgm:cxn modelId="{C4073E90-4165-4A71-BE8B-BAB9DE38C2FD}" srcId="{88256CB6-F55E-4381-9A9D-30FC4B2057AB}" destId="{6B1D191A-A1C3-4451-99E5-14BFBC5E0FEE}" srcOrd="6" destOrd="0" parTransId="{7951B421-21C0-4172-BEEF-EC63DEE3B413}" sibTransId="{548958DA-29B4-4CB2-AC0F-191FCDC59C59}"/>
    <dgm:cxn modelId="{33F844B1-AEDF-4160-B5EE-D79E77BB28E8}" type="presOf" srcId="{73DA42BF-58EB-423B-A02D-BB1DC8566D03}" destId="{ADBDD19E-4153-4BD2-9C6A-911C4448AAF4}" srcOrd="0" destOrd="0" presId="urn:microsoft.com/office/officeart/2005/8/layout/vList2"/>
    <dgm:cxn modelId="{81CB40B2-8A43-4C6A-AF1D-02AF179E4337}" type="presOf" srcId="{88256CB6-F55E-4381-9A9D-30FC4B2057AB}" destId="{5EA0C1C1-ED5E-47B0-92CB-606325BF2D64}" srcOrd="0" destOrd="0" presId="urn:microsoft.com/office/officeart/2005/8/layout/vList2"/>
    <dgm:cxn modelId="{1206A7BF-0DE2-4159-8F7C-D025125D23B5}" type="presOf" srcId="{6B1D191A-A1C3-4451-99E5-14BFBC5E0FEE}" destId="{7B88E37B-005F-4836-8A86-D7E8C28E079C}" srcOrd="0" destOrd="0" presId="urn:microsoft.com/office/officeart/2005/8/layout/vList2"/>
    <dgm:cxn modelId="{85D281C4-5F02-4DBF-941B-8EA5C144540C}" srcId="{88256CB6-F55E-4381-9A9D-30FC4B2057AB}" destId="{19917591-0346-4073-B331-7CDC23008491}" srcOrd="1" destOrd="0" parTransId="{C0BE3079-E15B-4DE6-A6AE-EBCF79548E70}" sibTransId="{8C49E6CA-372D-408A-A763-64523C9D565E}"/>
    <dgm:cxn modelId="{3B7DADE7-34D3-4D2C-B3AD-FFCC4901A86F}" srcId="{88256CB6-F55E-4381-9A9D-30FC4B2057AB}" destId="{7AB0885D-B696-4D2B-93F6-B78AF6A27AF1}" srcOrd="4" destOrd="0" parTransId="{E59C22A9-2E45-4BF4-B5E2-8CBC7CD91447}" sibTransId="{6DAA6C6B-FEAA-4893-8EE4-D38D0A9D3D1C}"/>
    <dgm:cxn modelId="{91C873FA-366F-494F-A052-E2E70B5FB311}" type="presOf" srcId="{C16D9A43-7D31-40BA-89E6-47913463F774}" destId="{D0185983-994D-4216-9ABA-933C1321FB38}" srcOrd="0" destOrd="0" presId="urn:microsoft.com/office/officeart/2005/8/layout/vList2"/>
    <dgm:cxn modelId="{243CF9FB-414D-4DF2-9A86-75F316832DEB}" srcId="{88256CB6-F55E-4381-9A9D-30FC4B2057AB}" destId="{73DA42BF-58EB-423B-A02D-BB1DC8566D03}" srcOrd="3" destOrd="0" parTransId="{0A08283A-1361-4B5A-B0B4-489EB5933BFE}" sibTransId="{4B5DE08E-1021-4F24-81A1-BBCFC2164EF1}"/>
    <dgm:cxn modelId="{DA05CA0D-1385-4FC4-A202-2A179877A788}" type="presParOf" srcId="{5EA0C1C1-ED5E-47B0-92CB-606325BF2D64}" destId="{C1A07187-B525-4487-BCF8-D555BAD84ED6}" srcOrd="0" destOrd="0" presId="urn:microsoft.com/office/officeart/2005/8/layout/vList2"/>
    <dgm:cxn modelId="{8A481FE0-5514-4AE3-AA52-9E97D7BCD2ED}" type="presParOf" srcId="{5EA0C1C1-ED5E-47B0-92CB-606325BF2D64}" destId="{FBB1D4A2-44BA-4780-8FC8-AC99C4E01C31}" srcOrd="1" destOrd="0" presId="urn:microsoft.com/office/officeart/2005/8/layout/vList2"/>
    <dgm:cxn modelId="{2986844B-80AA-4C71-A7BD-2A7963C155D9}" type="presParOf" srcId="{5EA0C1C1-ED5E-47B0-92CB-606325BF2D64}" destId="{16BEF0FF-A1FE-4EDD-8D4D-452D584937A4}" srcOrd="2" destOrd="0" presId="urn:microsoft.com/office/officeart/2005/8/layout/vList2"/>
    <dgm:cxn modelId="{18D0151E-9232-41A0-B892-7436AD78F45C}" type="presParOf" srcId="{5EA0C1C1-ED5E-47B0-92CB-606325BF2D64}" destId="{5FAFD6FD-0FA1-4207-8333-820D0A14E0FF}" srcOrd="3" destOrd="0" presId="urn:microsoft.com/office/officeart/2005/8/layout/vList2"/>
    <dgm:cxn modelId="{A8C6E8C6-C5EB-43D6-93DD-DB0388CAC41C}" type="presParOf" srcId="{5EA0C1C1-ED5E-47B0-92CB-606325BF2D64}" destId="{D0185983-994D-4216-9ABA-933C1321FB38}" srcOrd="4" destOrd="0" presId="urn:microsoft.com/office/officeart/2005/8/layout/vList2"/>
    <dgm:cxn modelId="{FA62F0CD-256E-4731-8B67-E0F9F813A470}" type="presParOf" srcId="{5EA0C1C1-ED5E-47B0-92CB-606325BF2D64}" destId="{3265B100-8584-408A-93EF-B903D77B1F2D}" srcOrd="5" destOrd="0" presId="urn:microsoft.com/office/officeart/2005/8/layout/vList2"/>
    <dgm:cxn modelId="{49C9503E-0172-4C86-912E-9C87B43C1FB5}" type="presParOf" srcId="{5EA0C1C1-ED5E-47B0-92CB-606325BF2D64}" destId="{ADBDD19E-4153-4BD2-9C6A-911C4448AAF4}" srcOrd="6" destOrd="0" presId="urn:microsoft.com/office/officeart/2005/8/layout/vList2"/>
    <dgm:cxn modelId="{EC9ECE68-249D-43F8-B9C8-B9C59639FABD}" type="presParOf" srcId="{5EA0C1C1-ED5E-47B0-92CB-606325BF2D64}" destId="{A27F5760-545F-421E-AB80-4E5354074169}" srcOrd="7" destOrd="0" presId="urn:microsoft.com/office/officeart/2005/8/layout/vList2"/>
    <dgm:cxn modelId="{BE767D7F-8F6E-4459-B0E0-8C1AEAEAE5FB}" type="presParOf" srcId="{5EA0C1C1-ED5E-47B0-92CB-606325BF2D64}" destId="{C384174E-5FB9-4E5C-B13E-BDCDF0034385}" srcOrd="8" destOrd="0" presId="urn:microsoft.com/office/officeart/2005/8/layout/vList2"/>
    <dgm:cxn modelId="{D629D78F-D6B2-444D-AC65-C510AF6D5A22}" type="presParOf" srcId="{5EA0C1C1-ED5E-47B0-92CB-606325BF2D64}" destId="{CFC58629-6C4C-49E3-A870-471FA0C6F908}" srcOrd="9" destOrd="0" presId="urn:microsoft.com/office/officeart/2005/8/layout/vList2"/>
    <dgm:cxn modelId="{C6A90BEF-5E11-4B7F-A305-F712F6413A1F}" type="presParOf" srcId="{5EA0C1C1-ED5E-47B0-92CB-606325BF2D64}" destId="{DBA2F7F9-23EF-48B2-9022-98B5B95A0952}" srcOrd="10" destOrd="0" presId="urn:microsoft.com/office/officeart/2005/8/layout/vList2"/>
    <dgm:cxn modelId="{3BCE1FF4-3908-4DD1-A61A-FA15EF83C98D}" type="presParOf" srcId="{5EA0C1C1-ED5E-47B0-92CB-606325BF2D64}" destId="{1D87254E-EDDD-4CAB-801D-FDC38D4E6AB0}" srcOrd="11" destOrd="0" presId="urn:microsoft.com/office/officeart/2005/8/layout/vList2"/>
    <dgm:cxn modelId="{0198AB35-717B-439D-B103-DD65F7CCA027}" type="presParOf" srcId="{5EA0C1C1-ED5E-47B0-92CB-606325BF2D64}" destId="{7B88E37B-005F-4836-8A86-D7E8C28E079C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8256CB6-F55E-4381-9A9D-30FC4B2057A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B5F5882-242E-4083-96B2-3CE5D99F9FCD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C866E555-281D-4815-8E0F-E4B111481AC1}" type="parTrans" cxnId="{E14E680B-A959-4B45-8C2D-117DB2F8B3DC}">
      <dgm:prSet/>
      <dgm:spPr/>
      <dgm:t>
        <a:bodyPr/>
        <a:lstStyle/>
        <a:p>
          <a:endParaRPr lang="en-US"/>
        </a:p>
      </dgm:t>
    </dgm:pt>
    <dgm:pt modelId="{6BB6994F-88C0-461B-B3D2-22849614D053}" type="sibTrans" cxnId="{E14E680B-A959-4B45-8C2D-117DB2F8B3DC}">
      <dgm:prSet/>
      <dgm:spPr/>
      <dgm:t>
        <a:bodyPr/>
        <a:lstStyle/>
        <a:p>
          <a:endParaRPr lang="en-US"/>
        </a:p>
      </dgm:t>
    </dgm:pt>
    <dgm:pt modelId="{19917591-0346-4073-B331-7CDC23008491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C0BE3079-E15B-4DE6-A6AE-EBCF79548E70}" type="parTrans" cxnId="{85D281C4-5F02-4DBF-941B-8EA5C144540C}">
      <dgm:prSet/>
      <dgm:spPr/>
      <dgm:t>
        <a:bodyPr/>
        <a:lstStyle/>
        <a:p>
          <a:endParaRPr lang="en-US"/>
        </a:p>
      </dgm:t>
    </dgm:pt>
    <dgm:pt modelId="{8C49E6CA-372D-408A-A763-64523C9D565E}" type="sibTrans" cxnId="{85D281C4-5F02-4DBF-941B-8EA5C144540C}">
      <dgm:prSet/>
      <dgm:spPr/>
      <dgm:t>
        <a:bodyPr/>
        <a:lstStyle/>
        <a:p>
          <a:endParaRPr lang="en-US"/>
        </a:p>
      </dgm:t>
    </dgm:pt>
    <dgm:pt modelId="{C16D9A43-7D31-40BA-89E6-47913463F774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2A182AB7-B7F5-4F68-BFA8-D1EEEA4341CB}" type="parTrans" cxnId="{D7307B59-C361-430A-835B-54B00DE28082}">
      <dgm:prSet/>
      <dgm:spPr/>
      <dgm:t>
        <a:bodyPr/>
        <a:lstStyle/>
        <a:p>
          <a:endParaRPr lang="en-US"/>
        </a:p>
      </dgm:t>
    </dgm:pt>
    <dgm:pt modelId="{F49D25B8-E179-46FE-81F0-B9B392AD4F4B}" type="sibTrans" cxnId="{D7307B59-C361-430A-835B-54B00DE28082}">
      <dgm:prSet/>
      <dgm:spPr/>
      <dgm:t>
        <a:bodyPr/>
        <a:lstStyle/>
        <a:p>
          <a:endParaRPr lang="en-US"/>
        </a:p>
      </dgm:t>
    </dgm:pt>
    <dgm:pt modelId="{73DA42BF-58EB-423B-A02D-BB1DC8566D03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0A08283A-1361-4B5A-B0B4-489EB5933BFE}" type="parTrans" cxnId="{243CF9FB-414D-4DF2-9A86-75F316832DEB}">
      <dgm:prSet/>
      <dgm:spPr/>
      <dgm:t>
        <a:bodyPr/>
        <a:lstStyle/>
        <a:p>
          <a:endParaRPr lang="en-US"/>
        </a:p>
      </dgm:t>
    </dgm:pt>
    <dgm:pt modelId="{4B5DE08E-1021-4F24-81A1-BBCFC2164EF1}" type="sibTrans" cxnId="{243CF9FB-414D-4DF2-9A86-75F316832DEB}">
      <dgm:prSet/>
      <dgm:spPr/>
      <dgm:t>
        <a:bodyPr/>
        <a:lstStyle/>
        <a:p>
          <a:endParaRPr lang="en-US"/>
        </a:p>
      </dgm:t>
    </dgm:pt>
    <dgm:pt modelId="{7AB0885D-B696-4D2B-93F6-B78AF6A27AF1}">
      <dgm:prSet/>
      <dgm:spPr/>
      <dgm:t>
        <a:bodyPr/>
        <a:lstStyle/>
        <a:p>
          <a:r>
            <a:rPr lang="lt-LT" b="0" i="0" dirty="0"/>
            <a:t>3000</a:t>
          </a:r>
          <a:endParaRPr lang="en-US" dirty="0"/>
        </a:p>
      </dgm:t>
    </dgm:pt>
    <dgm:pt modelId="{E59C22A9-2E45-4BF4-B5E2-8CBC7CD91447}" type="parTrans" cxnId="{3B7DADE7-34D3-4D2C-B3AD-FFCC4901A86F}">
      <dgm:prSet/>
      <dgm:spPr/>
      <dgm:t>
        <a:bodyPr/>
        <a:lstStyle/>
        <a:p>
          <a:endParaRPr lang="en-US"/>
        </a:p>
      </dgm:t>
    </dgm:pt>
    <dgm:pt modelId="{6DAA6C6B-FEAA-4893-8EE4-D38D0A9D3D1C}" type="sibTrans" cxnId="{3B7DADE7-34D3-4D2C-B3AD-FFCC4901A86F}">
      <dgm:prSet/>
      <dgm:spPr/>
      <dgm:t>
        <a:bodyPr/>
        <a:lstStyle/>
        <a:p>
          <a:endParaRPr lang="en-US"/>
        </a:p>
      </dgm:t>
    </dgm:pt>
    <dgm:pt modelId="{8D26C42A-2077-4E05-8344-E82F45BFB6FF}">
      <dgm:prSet/>
      <dgm:spPr/>
      <dgm:t>
        <a:bodyPr/>
        <a:lstStyle/>
        <a:p>
          <a:r>
            <a:rPr lang="lt-LT" b="0" i="0" dirty="0"/>
            <a:t>3000 </a:t>
          </a:r>
          <a:endParaRPr lang="en-US" dirty="0"/>
        </a:p>
      </dgm:t>
    </dgm:pt>
    <dgm:pt modelId="{1B9E89F3-AAEF-4411-8E53-3D0B74D90871}" type="parTrans" cxnId="{352C3E6D-C2C3-4DAC-B6C9-05434B48FEF9}">
      <dgm:prSet/>
      <dgm:spPr/>
      <dgm:t>
        <a:bodyPr/>
        <a:lstStyle/>
        <a:p>
          <a:endParaRPr lang="en-US"/>
        </a:p>
      </dgm:t>
    </dgm:pt>
    <dgm:pt modelId="{BC357E41-11D8-44E4-938D-CD9EB2B7BCCF}" type="sibTrans" cxnId="{352C3E6D-C2C3-4DAC-B6C9-05434B48FEF9}">
      <dgm:prSet/>
      <dgm:spPr/>
      <dgm:t>
        <a:bodyPr/>
        <a:lstStyle/>
        <a:p>
          <a:endParaRPr lang="en-US"/>
        </a:p>
      </dgm:t>
    </dgm:pt>
    <dgm:pt modelId="{6B1D191A-A1C3-4451-99E5-14BFBC5E0FEE}">
      <dgm:prSet/>
      <dgm:spPr/>
      <dgm:t>
        <a:bodyPr/>
        <a:lstStyle/>
        <a:p>
          <a:r>
            <a:rPr lang="lt-LT" b="0" i="0" dirty="0"/>
            <a:t>1413</a:t>
          </a:r>
          <a:endParaRPr lang="en-US" dirty="0"/>
        </a:p>
      </dgm:t>
    </dgm:pt>
    <dgm:pt modelId="{7951B421-21C0-4172-BEEF-EC63DEE3B413}" type="parTrans" cxnId="{C4073E90-4165-4A71-BE8B-BAB9DE38C2FD}">
      <dgm:prSet/>
      <dgm:spPr/>
      <dgm:t>
        <a:bodyPr/>
        <a:lstStyle/>
        <a:p>
          <a:endParaRPr lang="en-US"/>
        </a:p>
      </dgm:t>
    </dgm:pt>
    <dgm:pt modelId="{548958DA-29B4-4CB2-AC0F-191FCDC59C59}" type="sibTrans" cxnId="{C4073E90-4165-4A71-BE8B-BAB9DE38C2FD}">
      <dgm:prSet/>
      <dgm:spPr/>
      <dgm:t>
        <a:bodyPr/>
        <a:lstStyle/>
        <a:p>
          <a:endParaRPr lang="en-US"/>
        </a:p>
      </dgm:t>
    </dgm:pt>
    <dgm:pt modelId="{5EA0C1C1-ED5E-47B0-92CB-606325BF2D64}" type="pres">
      <dgm:prSet presAssocID="{88256CB6-F55E-4381-9A9D-30FC4B2057AB}" presName="linear" presStyleCnt="0">
        <dgm:presLayoutVars>
          <dgm:animLvl val="lvl"/>
          <dgm:resizeHandles val="exact"/>
        </dgm:presLayoutVars>
      </dgm:prSet>
      <dgm:spPr/>
    </dgm:pt>
    <dgm:pt modelId="{C1A07187-B525-4487-BCF8-D555BAD84ED6}" type="pres">
      <dgm:prSet presAssocID="{1B5F5882-242E-4083-96B2-3CE5D99F9FCD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FBB1D4A2-44BA-4780-8FC8-AC99C4E01C31}" type="pres">
      <dgm:prSet presAssocID="{6BB6994F-88C0-461B-B3D2-22849614D053}" presName="spacer" presStyleCnt="0"/>
      <dgm:spPr/>
    </dgm:pt>
    <dgm:pt modelId="{16BEF0FF-A1FE-4EDD-8D4D-452D584937A4}" type="pres">
      <dgm:prSet presAssocID="{19917591-0346-4073-B331-7CDC23008491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5FAFD6FD-0FA1-4207-8333-820D0A14E0FF}" type="pres">
      <dgm:prSet presAssocID="{8C49E6CA-372D-408A-A763-64523C9D565E}" presName="spacer" presStyleCnt="0"/>
      <dgm:spPr/>
    </dgm:pt>
    <dgm:pt modelId="{D0185983-994D-4216-9ABA-933C1321FB38}" type="pres">
      <dgm:prSet presAssocID="{C16D9A43-7D31-40BA-89E6-47913463F774}" presName="parentText" presStyleLbl="node1" presStyleIdx="2" presStyleCnt="7" custLinFactNeighborX="1006" custLinFactNeighborY="17226">
        <dgm:presLayoutVars>
          <dgm:chMax val="0"/>
          <dgm:bulletEnabled val="1"/>
        </dgm:presLayoutVars>
      </dgm:prSet>
      <dgm:spPr/>
    </dgm:pt>
    <dgm:pt modelId="{3265B100-8584-408A-93EF-B903D77B1F2D}" type="pres">
      <dgm:prSet presAssocID="{F49D25B8-E179-46FE-81F0-B9B392AD4F4B}" presName="spacer" presStyleCnt="0"/>
      <dgm:spPr/>
    </dgm:pt>
    <dgm:pt modelId="{ADBDD19E-4153-4BD2-9C6A-911C4448AAF4}" type="pres">
      <dgm:prSet presAssocID="{73DA42BF-58EB-423B-A02D-BB1DC8566D03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A27F5760-545F-421E-AB80-4E5354074169}" type="pres">
      <dgm:prSet presAssocID="{4B5DE08E-1021-4F24-81A1-BBCFC2164EF1}" presName="spacer" presStyleCnt="0"/>
      <dgm:spPr/>
    </dgm:pt>
    <dgm:pt modelId="{C384174E-5FB9-4E5C-B13E-BDCDF0034385}" type="pres">
      <dgm:prSet presAssocID="{7AB0885D-B696-4D2B-93F6-B78AF6A27AF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CFC58629-6C4C-49E3-A870-471FA0C6F908}" type="pres">
      <dgm:prSet presAssocID="{6DAA6C6B-FEAA-4893-8EE4-D38D0A9D3D1C}" presName="spacer" presStyleCnt="0"/>
      <dgm:spPr/>
    </dgm:pt>
    <dgm:pt modelId="{DBA2F7F9-23EF-48B2-9022-98B5B95A0952}" type="pres">
      <dgm:prSet presAssocID="{8D26C42A-2077-4E05-8344-E82F45BFB6FF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1D87254E-EDDD-4CAB-801D-FDC38D4E6AB0}" type="pres">
      <dgm:prSet presAssocID="{BC357E41-11D8-44E4-938D-CD9EB2B7BCCF}" presName="spacer" presStyleCnt="0"/>
      <dgm:spPr/>
    </dgm:pt>
    <dgm:pt modelId="{7B88E37B-005F-4836-8A86-D7E8C28E079C}" type="pres">
      <dgm:prSet presAssocID="{6B1D191A-A1C3-4451-99E5-14BFBC5E0FEE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E14E680B-A959-4B45-8C2D-117DB2F8B3DC}" srcId="{88256CB6-F55E-4381-9A9D-30FC4B2057AB}" destId="{1B5F5882-242E-4083-96B2-3CE5D99F9FCD}" srcOrd="0" destOrd="0" parTransId="{C866E555-281D-4815-8E0F-E4B111481AC1}" sibTransId="{6BB6994F-88C0-461B-B3D2-22849614D053}"/>
    <dgm:cxn modelId="{B8F68A24-CDB7-4B11-8544-9275299F5D87}" type="presOf" srcId="{1B5F5882-242E-4083-96B2-3CE5D99F9FCD}" destId="{C1A07187-B525-4487-BCF8-D555BAD84ED6}" srcOrd="0" destOrd="0" presId="urn:microsoft.com/office/officeart/2005/8/layout/vList2"/>
    <dgm:cxn modelId="{589E443A-B535-4F53-80C8-500DA3888A78}" type="presOf" srcId="{7AB0885D-B696-4D2B-93F6-B78AF6A27AF1}" destId="{C384174E-5FB9-4E5C-B13E-BDCDF0034385}" srcOrd="0" destOrd="0" presId="urn:microsoft.com/office/officeart/2005/8/layout/vList2"/>
    <dgm:cxn modelId="{352C3E6D-C2C3-4DAC-B6C9-05434B48FEF9}" srcId="{88256CB6-F55E-4381-9A9D-30FC4B2057AB}" destId="{8D26C42A-2077-4E05-8344-E82F45BFB6FF}" srcOrd="5" destOrd="0" parTransId="{1B9E89F3-AAEF-4411-8E53-3D0B74D90871}" sibTransId="{BC357E41-11D8-44E4-938D-CD9EB2B7BCCF}"/>
    <dgm:cxn modelId="{0EA4586D-9893-4310-B10A-11895E6C6110}" type="presOf" srcId="{8D26C42A-2077-4E05-8344-E82F45BFB6FF}" destId="{DBA2F7F9-23EF-48B2-9022-98B5B95A0952}" srcOrd="0" destOrd="0" presId="urn:microsoft.com/office/officeart/2005/8/layout/vList2"/>
    <dgm:cxn modelId="{F1074472-4C94-4A2E-9ABE-3C82FE3C5F16}" type="presOf" srcId="{19917591-0346-4073-B331-7CDC23008491}" destId="{16BEF0FF-A1FE-4EDD-8D4D-452D584937A4}" srcOrd="0" destOrd="0" presId="urn:microsoft.com/office/officeart/2005/8/layout/vList2"/>
    <dgm:cxn modelId="{D7307B59-C361-430A-835B-54B00DE28082}" srcId="{88256CB6-F55E-4381-9A9D-30FC4B2057AB}" destId="{C16D9A43-7D31-40BA-89E6-47913463F774}" srcOrd="2" destOrd="0" parTransId="{2A182AB7-B7F5-4F68-BFA8-D1EEEA4341CB}" sibTransId="{F49D25B8-E179-46FE-81F0-B9B392AD4F4B}"/>
    <dgm:cxn modelId="{C4073E90-4165-4A71-BE8B-BAB9DE38C2FD}" srcId="{88256CB6-F55E-4381-9A9D-30FC4B2057AB}" destId="{6B1D191A-A1C3-4451-99E5-14BFBC5E0FEE}" srcOrd="6" destOrd="0" parTransId="{7951B421-21C0-4172-BEEF-EC63DEE3B413}" sibTransId="{548958DA-29B4-4CB2-AC0F-191FCDC59C59}"/>
    <dgm:cxn modelId="{33F844B1-AEDF-4160-B5EE-D79E77BB28E8}" type="presOf" srcId="{73DA42BF-58EB-423B-A02D-BB1DC8566D03}" destId="{ADBDD19E-4153-4BD2-9C6A-911C4448AAF4}" srcOrd="0" destOrd="0" presId="urn:microsoft.com/office/officeart/2005/8/layout/vList2"/>
    <dgm:cxn modelId="{81CB40B2-8A43-4C6A-AF1D-02AF179E4337}" type="presOf" srcId="{88256CB6-F55E-4381-9A9D-30FC4B2057AB}" destId="{5EA0C1C1-ED5E-47B0-92CB-606325BF2D64}" srcOrd="0" destOrd="0" presId="urn:microsoft.com/office/officeart/2005/8/layout/vList2"/>
    <dgm:cxn modelId="{1206A7BF-0DE2-4159-8F7C-D025125D23B5}" type="presOf" srcId="{6B1D191A-A1C3-4451-99E5-14BFBC5E0FEE}" destId="{7B88E37B-005F-4836-8A86-D7E8C28E079C}" srcOrd="0" destOrd="0" presId="urn:microsoft.com/office/officeart/2005/8/layout/vList2"/>
    <dgm:cxn modelId="{85D281C4-5F02-4DBF-941B-8EA5C144540C}" srcId="{88256CB6-F55E-4381-9A9D-30FC4B2057AB}" destId="{19917591-0346-4073-B331-7CDC23008491}" srcOrd="1" destOrd="0" parTransId="{C0BE3079-E15B-4DE6-A6AE-EBCF79548E70}" sibTransId="{8C49E6CA-372D-408A-A763-64523C9D565E}"/>
    <dgm:cxn modelId="{3B7DADE7-34D3-4D2C-B3AD-FFCC4901A86F}" srcId="{88256CB6-F55E-4381-9A9D-30FC4B2057AB}" destId="{7AB0885D-B696-4D2B-93F6-B78AF6A27AF1}" srcOrd="4" destOrd="0" parTransId="{E59C22A9-2E45-4BF4-B5E2-8CBC7CD91447}" sibTransId="{6DAA6C6B-FEAA-4893-8EE4-D38D0A9D3D1C}"/>
    <dgm:cxn modelId="{91C873FA-366F-494F-A052-E2E70B5FB311}" type="presOf" srcId="{C16D9A43-7D31-40BA-89E6-47913463F774}" destId="{D0185983-994D-4216-9ABA-933C1321FB38}" srcOrd="0" destOrd="0" presId="urn:microsoft.com/office/officeart/2005/8/layout/vList2"/>
    <dgm:cxn modelId="{243CF9FB-414D-4DF2-9A86-75F316832DEB}" srcId="{88256CB6-F55E-4381-9A9D-30FC4B2057AB}" destId="{73DA42BF-58EB-423B-A02D-BB1DC8566D03}" srcOrd="3" destOrd="0" parTransId="{0A08283A-1361-4B5A-B0B4-489EB5933BFE}" sibTransId="{4B5DE08E-1021-4F24-81A1-BBCFC2164EF1}"/>
    <dgm:cxn modelId="{DA05CA0D-1385-4FC4-A202-2A179877A788}" type="presParOf" srcId="{5EA0C1C1-ED5E-47B0-92CB-606325BF2D64}" destId="{C1A07187-B525-4487-BCF8-D555BAD84ED6}" srcOrd="0" destOrd="0" presId="urn:microsoft.com/office/officeart/2005/8/layout/vList2"/>
    <dgm:cxn modelId="{8A481FE0-5514-4AE3-AA52-9E97D7BCD2ED}" type="presParOf" srcId="{5EA0C1C1-ED5E-47B0-92CB-606325BF2D64}" destId="{FBB1D4A2-44BA-4780-8FC8-AC99C4E01C31}" srcOrd="1" destOrd="0" presId="urn:microsoft.com/office/officeart/2005/8/layout/vList2"/>
    <dgm:cxn modelId="{2986844B-80AA-4C71-A7BD-2A7963C155D9}" type="presParOf" srcId="{5EA0C1C1-ED5E-47B0-92CB-606325BF2D64}" destId="{16BEF0FF-A1FE-4EDD-8D4D-452D584937A4}" srcOrd="2" destOrd="0" presId="urn:microsoft.com/office/officeart/2005/8/layout/vList2"/>
    <dgm:cxn modelId="{18D0151E-9232-41A0-B892-7436AD78F45C}" type="presParOf" srcId="{5EA0C1C1-ED5E-47B0-92CB-606325BF2D64}" destId="{5FAFD6FD-0FA1-4207-8333-820D0A14E0FF}" srcOrd="3" destOrd="0" presId="urn:microsoft.com/office/officeart/2005/8/layout/vList2"/>
    <dgm:cxn modelId="{A8C6E8C6-C5EB-43D6-93DD-DB0388CAC41C}" type="presParOf" srcId="{5EA0C1C1-ED5E-47B0-92CB-606325BF2D64}" destId="{D0185983-994D-4216-9ABA-933C1321FB38}" srcOrd="4" destOrd="0" presId="urn:microsoft.com/office/officeart/2005/8/layout/vList2"/>
    <dgm:cxn modelId="{FA62F0CD-256E-4731-8B67-E0F9F813A470}" type="presParOf" srcId="{5EA0C1C1-ED5E-47B0-92CB-606325BF2D64}" destId="{3265B100-8584-408A-93EF-B903D77B1F2D}" srcOrd="5" destOrd="0" presId="urn:microsoft.com/office/officeart/2005/8/layout/vList2"/>
    <dgm:cxn modelId="{49C9503E-0172-4C86-912E-9C87B43C1FB5}" type="presParOf" srcId="{5EA0C1C1-ED5E-47B0-92CB-606325BF2D64}" destId="{ADBDD19E-4153-4BD2-9C6A-911C4448AAF4}" srcOrd="6" destOrd="0" presId="urn:microsoft.com/office/officeart/2005/8/layout/vList2"/>
    <dgm:cxn modelId="{EC9ECE68-249D-43F8-B9C8-B9C59639FABD}" type="presParOf" srcId="{5EA0C1C1-ED5E-47B0-92CB-606325BF2D64}" destId="{A27F5760-545F-421E-AB80-4E5354074169}" srcOrd="7" destOrd="0" presId="urn:microsoft.com/office/officeart/2005/8/layout/vList2"/>
    <dgm:cxn modelId="{BE767D7F-8F6E-4459-B0E0-8C1AEAEAE5FB}" type="presParOf" srcId="{5EA0C1C1-ED5E-47B0-92CB-606325BF2D64}" destId="{C384174E-5FB9-4E5C-B13E-BDCDF0034385}" srcOrd="8" destOrd="0" presId="urn:microsoft.com/office/officeart/2005/8/layout/vList2"/>
    <dgm:cxn modelId="{D629D78F-D6B2-444D-AC65-C510AF6D5A22}" type="presParOf" srcId="{5EA0C1C1-ED5E-47B0-92CB-606325BF2D64}" destId="{CFC58629-6C4C-49E3-A870-471FA0C6F908}" srcOrd="9" destOrd="0" presId="urn:microsoft.com/office/officeart/2005/8/layout/vList2"/>
    <dgm:cxn modelId="{C6A90BEF-5E11-4B7F-A305-F712F6413A1F}" type="presParOf" srcId="{5EA0C1C1-ED5E-47B0-92CB-606325BF2D64}" destId="{DBA2F7F9-23EF-48B2-9022-98B5B95A0952}" srcOrd="10" destOrd="0" presId="urn:microsoft.com/office/officeart/2005/8/layout/vList2"/>
    <dgm:cxn modelId="{3BCE1FF4-3908-4DD1-A61A-FA15EF83C98D}" type="presParOf" srcId="{5EA0C1C1-ED5E-47B0-92CB-606325BF2D64}" destId="{1D87254E-EDDD-4CAB-801D-FDC38D4E6AB0}" srcOrd="11" destOrd="0" presId="urn:microsoft.com/office/officeart/2005/8/layout/vList2"/>
    <dgm:cxn modelId="{0198AB35-717B-439D-B103-DD65F7CCA027}" type="presParOf" srcId="{5EA0C1C1-ED5E-47B0-92CB-606325BF2D64}" destId="{7B88E37B-005F-4836-8A86-D7E8C28E079C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A580766-6172-4708-81C2-F1906DBDD499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9EFB73E-E5D4-49B0-8FDD-A640A08C46AA}">
      <dgm:prSet custT="1"/>
      <dgm:spPr/>
      <dgm:t>
        <a:bodyPr/>
        <a:lstStyle/>
        <a:p>
          <a:r>
            <a:rPr lang="lt-LT" sz="2100" dirty="0"/>
            <a:t>Siekis kuo didesniu tikslumu nustatyti, kuris iš 7 raktažodžių geriausiai apibūdina straipsnį</a:t>
          </a:r>
          <a:r>
            <a:rPr lang="en-US" sz="2100" dirty="0"/>
            <a:t>. </a:t>
          </a:r>
          <a:r>
            <a:rPr lang="en-US" sz="1600" dirty="0"/>
            <a:t>(</a:t>
          </a:r>
          <a:r>
            <a:rPr lang="en-US" sz="1600" dirty="0" err="1"/>
            <a:t>Pradinis</a:t>
          </a:r>
          <a:r>
            <a:rPr lang="en-US" sz="1600" dirty="0"/>
            <a:t> </a:t>
          </a:r>
          <a:r>
            <a:rPr lang="en-US" sz="1600" dirty="0" err="1"/>
            <a:t>siekis</a:t>
          </a:r>
          <a:r>
            <a:rPr lang="en-US" sz="1600" dirty="0"/>
            <a:t>: 90% </a:t>
          </a:r>
          <a:r>
            <a:rPr lang="en-US" sz="1600" dirty="0" err="1"/>
            <a:t>tiksliumas</a:t>
          </a:r>
          <a:r>
            <a:rPr lang="en-US" sz="1600" dirty="0"/>
            <a:t>)</a:t>
          </a:r>
        </a:p>
      </dgm:t>
    </dgm:pt>
    <dgm:pt modelId="{BD2C231D-CF21-4DAF-998E-0B5E8CF16FA6}" type="parTrans" cxnId="{B12F7CE9-4460-4063-848A-B6F8984787FB}">
      <dgm:prSet/>
      <dgm:spPr/>
      <dgm:t>
        <a:bodyPr/>
        <a:lstStyle/>
        <a:p>
          <a:endParaRPr lang="en-US"/>
        </a:p>
      </dgm:t>
    </dgm:pt>
    <dgm:pt modelId="{964CA2FF-7702-4A51-83F0-A3E8746C92EA}" type="sibTrans" cxnId="{B12F7CE9-4460-4063-848A-B6F8984787FB}">
      <dgm:prSet/>
      <dgm:spPr/>
      <dgm:t>
        <a:bodyPr/>
        <a:lstStyle/>
        <a:p>
          <a:endParaRPr lang="en-US"/>
        </a:p>
      </dgm:t>
    </dgm:pt>
    <dgm:pt modelId="{998728DE-5ABE-4D66-8F91-9293EEAF905E}">
      <dgm:prSet/>
      <dgm:spPr/>
      <dgm:t>
        <a:bodyPr/>
        <a:lstStyle/>
        <a:p>
          <a:r>
            <a:rPr lang="lt-LT" dirty="0"/>
            <a:t>Problema: vienas iš raktažodžių turi per pus mažiau straipsnių nei kiti</a:t>
          </a:r>
          <a:endParaRPr lang="en-US" dirty="0"/>
        </a:p>
      </dgm:t>
    </dgm:pt>
    <dgm:pt modelId="{E21ED6A6-116B-429B-BC5F-17BC5F41C0A9}" type="parTrans" cxnId="{1A478331-5DB1-4A65-8C3F-13992B182F51}">
      <dgm:prSet/>
      <dgm:spPr/>
      <dgm:t>
        <a:bodyPr/>
        <a:lstStyle/>
        <a:p>
          <a:endParaRPr lang="en-US"/>
        </a:p>
      </dgm:t>
    </dgm:pt>
    <dgm:pt modelId="{938853F6-B6BB-438E-8B53-088DBEC52C11}" type="sibTrans" cxnId="{1A478331-5DB1-4A65-8C3F-13992B182F51}">
      <dgm:prSet/>
      <dgm:spPr/>
      <dgm:t>
        <a:bodyPr/>
        <a:lstStyle/>
        <a:p>
          <a:endParaRPr lang="en-US"/>
        </a:p>
      </dgm:t>
    </dgm:pt>
    <dgm:pt modelId="{6DB99504-AAEA-4010-BA39-68D1D268221D}">
      <dgm:prSet/>
      <dgm:spPr/>
      <dgm:t>
        <a:bodyPr/>
        <a:lstStyle/>
        <a:p>
          <a:r>
            <a:rPr lang="lt-LT" dirty="0"/>
            <a:t>Problema: temos papuola po vienu skėčiu, tad didelė tikimybė, kad žodžiai kartosis ir leis maišytis tarp tikrosios vertės</a:t>
          </a:r>
          <a:endParaRPr lang="en-US" dirty="0"/>
        </a:p>
      </dgm:t>
    </dgm:pt>
    <dgm:pt modelId="{12BC0196-B13D-4E15-9C3E-D7E7F3CC7B56}" type="parTrans" cxnId="{82530D75-5D26-4B7D-9E5C-DD9D77625495}">
      <dgm:prSet/>
      <dgm:spPr/>
      <dgm:t>
        <a:bodyPr/>
        <a:lstStyle/>
        <a:p>
          <a:endParaRPr lang="en-US"/>
        </a:p>
      </dgm:t>
    </dgm:pt>
    <dgm:pt modelId="{DB91C0B2-0AA4-4FBD-8304-4BCDA77FDF9A}" type="sibTrans" cxnId="{82530D75-5D26-4B7D-9E5C-DD9D77625495}">
      <dgm:prSet/>
      <dgm:spPr/>
      <dgm:t>
        <a:bodyPr/>
        <a:lstStyle/>
        <a:p>
          <a:endParaRPr lang="en-US"/>
        </a:p>
      </dgm:t>
    </dgm:pt>
    <dgm:pt modelId="{B33909B7-EDBA-4DC2-8EFA-47A272825FC1}" type="pres">
      <dgm:prSet presAssocID="{6A580766-6172-4708-81C2-F1906DBDD499}" presName="outerComposite" presStyleCnt="0">
        <dgm:presLayoutVars>
          <dgm:chMax val="5"/>
          <dgm:dir/>
          <dgm:resizeHandles val="exact"/>
        </dgm:presLayoutVars>
      </dgm:prSet>
      <dgm:spPr/>
    </dgm:pt>
    <dgm:pt modelId="{FFDB2285-D5F0-47D8-97B9-14F4FB049E7B}" type="pres">
      <dgm:prSet presAssocID="{6A580766-6172-4708-81C2-F1906DBDD499}" presName="dummyMaxCanvas" presStyleCnt="0">
        <dgm:presLayoutVars/>
      </dgm:prSet>
      <dgm:spPr/>
    </dgm:pt>
    <dgm:pt modelId="{EA5278ED-7D0D-4AB0-94B1-28CEBEC98DB4}" type="pres">
      <dgm:prSet presAssocID="{6A580766-6172-4708-81C2-F1906DBDD499}" presName="ThreeNodes_1" presStyleLbl="node1" presStyleIdx="0" presStyleCnt="3" custLinFactNeighborX="-3480" custLinFactNeighborY="6006">
        <dgm:presLayoutVars>
          <dgm:bulletEnabled val="1"/>
        </dgm:presLayoutVars>
      </dgm:prSet>
      <dgm:spPr/>
    </dgm:pt>
    <dgm:pt modelId="{647E7DDA-937A-4A0A-AE5C-D0FB1A1764F7}" type="pres">
      <dgm:prSet presAssocID="{6A580766-6172-4708-81C2-F1906DBDD499}" presName="ThreeNodes_2" presStyleLbl="node1" presStyleIdx="1" presStyleCnt="3">
        <dgm:presLayoutVars>
          <dgm:bulletEnabled val="1"/>
        </dgm:presLayoutVars>
      </dgm:prSet>
      <dgm:spPr/>
    </dgm:pt>
    <dgm:pt modelId="{9E83B812-ECDF-458B-82F8-9788B8FBE77D}" type="pres">
      <dgm:prSet presAssocID="{6A580766-6172-4708-81C2-F1906DBDD499}" presName="ThreeNodes_3" presStyleLbl="node1" presStyleIdx="2" presStyleCnt="3">
        <dgm:presLayoutVars>
          <dgm:bulletEnabled val="1"/>
        </dgm:presLayoutVars>
      </dgm:prSet>
      <dgm:spPr/>
    </dgm:pt>
    <dgm:pt modelId="{97FF4A6D-E60D-4463-8238-C2541951C53B}" type="pres">
      <dgm:prSet presAssocID="{6A580766-6172-4708-81C2-F1906DBDD499}" presName="ThreeConn_1-2" presStyleLbl="fgAccFollowNode1" presStyleIdx="0" presStyleCnt="2">
        <dgm:presLayoutVars>
          <dgm:bulletEnabled val="1"/>
        </dgm:presLayoutVars>
      </dgm:prSet>
      <dgm:spPr/>
    </dgm:pt>
    <dgm:pt modelId="{18DCA976-D743-40A1-973B-53B9F9147A25}" type="pres">
      <dgm:prSet presAssocID="{6A580766-6172-4708-81C2-F1906DBDD499}" presName="ThreeConn_2-3" presStyleLbl="fgAccFollowNode1" presStyleIdx="1" presStyleCnt="2">
        <dgm:presLayoutVars>
          <dgm:bulletEnabled val="1"/>
        </dgm:presLayoutVars>
      </dgm:prSet>
      <dgm:spPr/>
    </dgm:pt>
    <dgm:pt modelId="{CE67EF33-17A4-49B9-A296-B5A499F99704}" type="pres">
      <dgm:prSet presAssocID="{6A580766-6172-4708-81C2-F1906DBDD499}" presName="ThreeNodes_1_text" presStyleLbl="node1" presStyleIdx="2" presStyleCnt="3">
        <dgm:presLayoutVars>
          <dgm:bulletEnabled val="1"/>
        </dgm:presLayoutVars>
      </dgm:prSet>
      <dgm:spPr/>
    </dgm:pt>
    <dgm:pt modelId="{294F8FA6-51A5-44AE-9133-A0C7A386D8C1}" type="pres">
      <dgm:prSet presAssocID="{6A580766-6172-4708-81C2-F1906DBDD499}" presName="ThreeNodes_2_text" presStyleLbl="node1" presStyleIdx="2" presStyleCnt="3">
        <dgm:presLayoutVars>
          <dgm:bulletEnabled val="1"/>
        </dgm:presLayoutVars>
      </dgm:prSet>
      <dgm:spPr/>
    </dgm:pt>
    <dgm:pt modelId="{40C8147A-7DEB-4BB8-A95A-7DAD99648511}" type="pres">
      <dgm:prSet presAssocID="{6A580766-6172-4708-81C2-F1906DBDD499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1A478331-5DB1-4A65-8C3F-13992B182F51}" srcId="{6A580766-6172-4708-81C2-F1906DBDD499}" destId="{998728DE-5ABE-4D66-8F91-9293EEAF905E}" srcOrd="1" destOrd="0" parTransId="{E21ED6A6-116B-429B-BC5F-17BC5F41C0A9}" sibTransId="{938853F6-B6BB-438E-8B53-088DBEC52C11}"/>
    <dgm:cxn modelId="{2BBA9E31-4AA1-4E10-B6FB-20B749C1739D}" type="presOf" srcId="{998728DE-5ABE-4D66-8F91-9293EEAF905E}" destId="{294F8FA6-51A5-44AE-9133-A0C7A386D8C1}" srcOrd="1" destOrd="0" presId="urn:microsoft.com/office/officeart/2005/8/layout/vProcess5"/>
    <dgm:cxn modelId="{57475836-0D20-44BB-8DA2-449E2348E2A0}" type="presOf" srcId="{998728DE-5ABE-4D66-8F91-9293EEAF905E}" destId="{647E7DDA-937A-4A0A-AE5C-D0FB1A1764F7}" srcOrd="0" destOrd="0" presId="urn:microsoft.com/office/officeart/2005/8/layout/vProcess5"/>
    <dgm:cxn modelId="{82530D75-5D26-4B7D-9E5C-DD9D77625495}" srcId="{6A580766-6172-4708-81C2-F1906DBDD499}" destId="{6DB99504-AAEA-4010-BA39-68D1D268221D}" srcOrd="2" destOrd="0" parTransId="{12BC0196-B13D-4E15-9C3E-D7E7F3CC7B56}" sibTransId="{DB91C0B2-0AA4-4FBD-8304-4BCDA77FDF9A}"/>
    <dgm:cxn modelId="{C2F7C759-DE74-4D44-9EF4-914EC931BB4E}" type="presOf" srcId="{D9EFB73E-E5D4-49B0-8FDD-A640A08C46AA}" destId="{EA5278ED-7D0D-4AB0-94B1-28CEBEC98DB4}" srcOrd="0" destOrd="0" presId="urn:microsoft.com/office/officeart/2005/8/layout/vProcess5"/>
    <dgm:cxn modelId="{9BC4379E-5F50-4661-B296-6F0BD197872E}" type="presOf" srcId="{6A580766-6172-4708-81C2-F1906DBDD499}" destId="{B33909B7-EDBA-4DC2-8EFA-47A272825FC1}" srcOrd="0" destOrd="0" presId="urn:microsoft.com/office/officeart/2005/8/layout/vProcess5"/>
    <dgm:cxn modelId="{191BDEAD-63D8-4C68-869D-BFC372A6D7D3}" type="presOf" srcId="{938853F6-B6BB-438E-8B53-088DBEC52C11}" destId="{18DCA976-D743-40A1-973B-53B9F9147A25}" srcOrd="0" destOrd="0" presId="urn:microsoft.com/office/officeart/2005/8/layout/vProcess5"/>
    <dgm:cxn modelId="{2A962CDF-734F-45C7-9352-414EFE9F193E}" type="presOf" srcId="{6DB99504-AAEA-4010-BA39-68D1D268221D}" destId="{9E83B812-ECDF-458B-82F8-9788B8FBE77D}" srcOrd="0" destOrd="0" presId="urn:microsoft.com/office/officeart/2005/8/layout/vProcess5"/>
    <dgm:cxn modelId="{427EA2E0-7F8A-439D-A759-BAD5F321A1BB}" type="presOf" srcId="{6DB99504-AAEA-4010-BA39-68D1D268221D}" destId="{40C8147A-7DEB-4BB8-A95A-7DAD99648511}" srcOrd="1" destOrd="0" presId="urn:microsoft.com/office/officeart/2005/8/layout/vProcess5"/>
    <dgm:cxn modelId="{4175AEE6-F8A6-409C-B2AA-56B39658969C}" type="presOf" srcId="{964CA2FF-7702-4A51-83F0-A3E8746C92EA}" destId="{97FF4A6D-E60D-4463-8238-C2541951C53B}" srcOrd="0" destOrd="0" presId="urn:microsoft.com/office/officeart/2005/8/layout/vProcess5"/>
    <dgm:cxn modelId="{B12F7CE9-4460-4063-848A-B6F8984787FB}" srcId="{6A580766-6172-4708-81C2-F1906DBDD499}" destId="{D9EFB73E-E5D4-49B0-8FDD-A640A08C46AA}" srcOrd="0" destOrd="0" parTransId="{BD2C231D-CF21-4DAF-998E-0B5E8CF16FA6}" sibTransId="{964CA2FF-7702-4A51-83F0-A3E8746C92EA}"/>
    <dgm:cxn modelId="{1BD6E3F8-B11C-4A14-9D92-40A5AB219ADF}" type="presOf" srcId="{D9EFB73E-E5D4-49B0-8FDD-A640A08C46AA}" destId="{CE67EF33-17A4-49B9-A296-B5A499F99704}" srcOrd="1" destOrd="0" presId="urn:microsoft.com/office/officeart/2005/8/layout/vProcess5"/>
    <dgm:cxn modelId="{D2F4FEA0-1E7D-4A73-9AD0-A96B0680A04B}" type="presParOf" srcId="{B33909B7-EDBA-4DC2-8EFA-47A272825FC1}" destId="{FFDB2285-D5F0-47D8-97B9-14F4FB049E7B}" srcOrd="0" destOrd="0" presId="urn:microsoft.com/office/officeart/2005/8/layout/vProcess5"/>
    <dgm:cxn modelId="{4F6E0C31-53A5-4CD9-BDCE-5B638166885C}" type="presParOf" srcId="{B33909B7-EDBA-4DC2-8EFA-47A272825FC1}" destId="{EA5278ED-7D0D-4AB0-94B1-28CEBEC98DB4}" srcOrd="1" destOrd="0" presId="urn:microsoft.com/office/officeart/2005/8/layout/vProcess5"/>
    <dgm:cxn modelId="{A0F921AF-AC0E-45E6-9CB9-452A0DB6AF62}" type="presParOf" srcId="{B33909B7-EDBA-4DC2-8EFA-47A272825FC1}" destId="{647E7DDA-937A-4A0A-AE5C-D0FB1A1764F7}" srcOrd="2" destOrd="0" presId="urn:microsoft.com/office/officeart/2005/8/layout/vProcess5"/>
    <dgm:cxn modelId="{873FF877-D933-4767-8C5D-7469D74ECCFF}" type="presParOf" srcId="{B33909B7-EDBA-4DC2-8EFA-47A272825FC1}" destId="{9E83B812-ECDF-458B-82F8-9788B8FBE77D}" srcOrd="3" destOrd="0" presId="urn:microsoft.com/office/officeart/2005/8/layout/vProcess5"/>
    <dgm:cxn modelId="{1FB65C81-3D3E-4416-B814-55B63638CB99}" type="presParOf" srcId="{B33909B7-EDBA-4DC2-8EFA-47A272825FC1}" destId="{97FF4A6D-E60D-4463-8238-C2541951C53B}" srcOrd="4" destOrd="0" presId="urn:microsoft.com/office/officeart/2005/8/layout/vProcess5"/>
    <dgm:cxn modelId="{9DB5D066-B2E0-41CF-AA0E-AE26BE707501}" type="presParOf" srcId="{B33909B7-EDBA-4DC2-8EFA-47A272825FC1}" destId="{18DCA976-D743-40A1-973B-53B9F9147A25}" srcOrd="5" destOrd="0" presId="urn:microsoft.com/office/officeart/2005/8/layout/vProcess5"/>
    <dgm:cxn modelId="{A2696D9E-C403-4836-AB01-444ABBDE591C}" type="presParOf" srcId="{B33909B7-EDBA-4DC2-8EFA-47A272825FC1}" destId="{CE67EF33-17A4-49B9-A296-B5A499F99704}" srcOrd="6" destOrd="0" presId="urn:microsoft.com/office/officeart/2005/8/layout/vProcess5"/>
    <dgm:cxn modelId="{F9F53415-A9FC-4C2E-9522-110F8AC106A3}" type="presParOf" srcId="{B33909B7-EDBA-4DC2-8EFA-47A272825FC1}" destId="{294F8FA6-51A5-44AE-9133-A0C7A386D8C1}" srcOrd="7" destOrd="0" presId="urn:microsoft.com/office/officeart/2005/8/layout/vProcess5"/>
    <dgm:cxn modelId="{5793DED1-ED9A-45EC-9C34-301A1FE58D76}" type="presParOf" srcId="{B33909B7-EDBA-4DC2-8EFA-47A272825FC1}" destId="{40C8147A-7DEB-4BB8-A95A-7DAD99648511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239F431-48B7-4828-B6AB-4052E95F5ED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91560D3-615E-4A36-A383-7F593104AEF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1" action="ppaction://hlinksldjump"/>
            </a:rPr>
            <a:t>Logistic</a:t>
          </a:r>
          <a:r>
            <a:rPr lang="lt-LT" b="0" dirty="0">
              <a:hlinkClick xmlns:r="http://schemas.openxmlformats.org/officeDocument/2006/relationships" r:id="rId1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1" action="ppaction://hlinksldjump"/>
            </a:rPr>
            <a:t>Regression</a:t>
          </a:r>
          <a:endParaRPr lang="en-US" dirty="0"/>
        </a:p>
      </dgm:t>
    </dgm:pt>
    <dgm:pt modelId="{63F9D6C7-3A36-4F34-9234-B472BCF7B99B}" type="parTrans" cxnId="{DC9B427B-AAB8-4386-94F0-D0C4013410C9}">
      <dgm:prSet/>
      <dgm:spPr/>
      <dgm:t>
        <a:bodyPr/>
        <a:lstStyle/>
        <a:p>
          <a:endParaRPr lang="en-US"/>
        </a:p>
      </dgm:t>
    </dgm:pt>
    <dgm:pt modelId="{B21EFDAB-8A50-417F-90E3-F5C1E045A2D9}" type="sibTrans" cxnId="{DC9B427B-AAB8-4386-94F0-D0C4013410C9}">
      <dgm:prSet/>
      <dgm:spPr/>
      <dgm:t>
        <a:bodyPr/>
        <a:lstStyle/>
        <a:p>
          <a:endParaRPr lang="en-US"/>
        </a:p>
      </dgm:t>
    </dgm:pt>
    <dgm:pt modelId="{1B298B60-C81E-423F-95F0-0BF9FEC1609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2" action="ppaction://hlinksldjump"/>
            </a:rPr>
            <a:t>Random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Forest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Classifier</a:t>
          </a:r>
          <a:endParaRPr lang="en-US" dirty="0"/>
        </a:p>
      </dgm:t>
    </dgm:pt>
    <dgm:pt modelId="{30BBB29F-53D7-45D7-9D09-AE062C32AA71}" type="parTrans" cxnId="{1F517424-34B5-457A-849F-849941E9A42D}">
      <dgm:prSet/>
      <dgm:spPr/>
      <dgm:t>
        <a:bodyPr/>
        <a:lstStyle/>
        <a:p>
          <a:endParaRPr lang="en-US"/>
        </a:p>
      </dgm:t>
    </dgm:pt>
    <dgm:pt modelId="{EFCBF48E-2B21-4592-8E45-12AA6506DEEB}" type="sibTrans" cxnId="{1F517424-34B5-457A-849F-849941E9A42D}">
      <dgm:prSet/>
      <dgm:spPr/>
      <dgm:t>
        <a:bodyPr/>
        <a:lstStyle/>
        <a:p>
          <a:endParaRPr lang="en-US"/>
        </a:p>
      </dgm:t>
    </dgm:pt>
    <dgm:pt modelId="{564BE73D-AEF6-49F4-936D-655F71FB2240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3" action="ppaction://hlinksldjump"/>
            </a:rPr>
            <a:t>Decision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Tree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Classifier</a:t>
          </a:r>
          <a:endParaRPr lang="en-US" dirty="0"/>
        </a:p>
      </dgm:t>
    </dgm:pt>
    <dgm:pt modelId="{F055E440-7F5D-4AA4-8F00-3E69E9AB2980}" type="parTrans" cxnId="{E9BF20B5-6307-420E-A41A-591F7AE252F4}">
      <dgm:prSet/>
      <dgm:spPr/>
      <dgm:t>
        <a:bodyPr/>
        <a:lstStyle/>
        <a:p>
          <a:endParaRPr lang="en-US"/>
        </a:p>
      </dgm:t>
    </dgm:pt>
    <dgm:pt modelId="{F4802788-417F-4443-8559-E663110395F2}" type="sibTrans" cxnId="{E9BF20B5-6307-420E-A41A-591F7AE252F4}">
      <dgm:prSet/>
      <dgm:spPr/>
      <dgm:t>
        <a:bodyPr/>
        <a:lstStyle/>
        <a:p>
          <a:endParaRPr lang="en-US"/>
        </a:p>
      </dgm:t>
    </dgm:pt>
    <dgm:pt modelId="{F687C2E8-2A9A-4D24-B843-A28602BE7D68}" type="pres">
      <dgm:prSet presAssocID="{D239F431-48B7-4828-B6AB-4052E95F5ED5}" presName="vert0" presStyleCnt="0">
        <dgm:presLayoutVars>
          <dgm:dir/>
          <dgm:animOne val="branch"/>
          <dgm:animLvl val="lvl"/>
        </dgm:presLayoutVars>
      </dgm:prSet>
      <dgm:spPr/>
    </dgm:pt>
    <dgm:pt modelId="{2124FAAD-1DE3-4BF6-A508-2567D7BDF43D}" type="pres">
      <dgm:prSet presAssocID="{A91560D3-615E-4A36-A383-7F593104AEF4}" presName="thickLine" presStyleLbl="alignNode1" presStyleIdx="0" presStyleCnt="3"/>
      <dgm:spPr/>
    </dgm:pt>
    <dgm:pt modelId="{E0F41CC9-54E7-456A-86AF-78D15D9E2336}" type="pres">
      <dgm:prSet presAssocID="{A91560D3-615E-4A36-A383-7F593104AEF4}" presName="horz1" presStyleCnt="0"/>
      <dgm:spPr/>
    </dgm:pt>
    <dgm:pt modelId="{5B100290-124D-4189-9922-F1CBC36C4A04}" type="pres">
      <dgm:prSet presAssocID="{A91560D3-615E-4A36-A383-7F593104AEF4}" presName="tx1" presStyleLbl="revTx" presStyleIdx="0" presStyleCnt="3"/>
      <dgm:spPr/>
    </dgm:pt>
    <dgm:pt modelId="{8786C4AA-B58C-45D0-8EE0-F71B18A27878}" type="pres">
      <dgm:prSet presAssocID="{A91560D3-615E-4A36-A383-7F593104AEF4}" presName="vert1" presStyleCnt="0"/>
      <dgm:spPr/>
    </dgm:pt>
    <dgm:pt modelId="{3420D78C-1945-446E-8C5B-FDD5CB2F4627}" type="pres">
      <dgm:prSet presAssocID="{1B298B60-C81E-423F-95F0-0BF9FEC16094}" presName="thickLine" presStyleLbl="alignNode1" presStyleIdx="1" presStyleCnt="3"/>
      <dgm:spPr/>
    </dgm:pt>
    <dgm:pt modelId="{11C5302F-C0E3-4A01-ADE6-F928698B6A27}" type="pres">
      <dgm:prSet presAssocID="{1B298B60-C81E-423F-95F0-0BF9FEC16094}" presName="horz1" presStyleCnt="0"/>
      <dgm:spPr/>
    </dgm:pt>
    <dgm:pt modelId="{13122F25-821C-4DB5-BCAE-4D856606ECA0}" type="pres">
      <dgm:prSet presAssocID="{1B298B60-C81E-423F-95F0-0BF9FEC16094}" presName="tx1" presStyleLbl="revTx" presStyleIdx="1" presStyleCnt="3"/>
      <dgm:spPr/>
    </dgm:pt>
    <dgm:pt modelId="{B400E397-FB61-42AD-BD41-8EF4E730BE3E}" type="pres">
      <dgm:prSet presAssocID="{1B298B60-C81E-423F-95F0-0BF9FEC16094}" presName="vert1" presStyleCnt="0"/>
      <dgm:spPr/>
    </dgm:pt>
    <dgm:pt modelId="{C621BEE2-618D-4AD9-BCD1-A8D78396E4DA}" type="pres">
      <dgm:prSet presAssocID="{564BE73D-AEF6-49F4-936D-655F71FB2240}" presName="thickLine" presStyleLbl="alignNode1" presStyleIdx="2" presStyleCnt="3"/>
      <dgm:spPr/>
    </dgm:pt>
    <dgm:pt modelId="{0C230498-5967-46C8-98C7-986C126D5A90}" type="pres">
      <dgm:prSet presAssocID="{564BE73D-AEF6-49F4-936D-655F71FB2240}" presName="horz1" presStyleCnt="0"/>
      <dgm:spPr/>
    </dgm:pt>
    <dgm:pt modelId="{E2A93D35-0FE2-4802-AFA0-D9653DD030BA}" type="pres">
      <dgm:prSet presAssocID="{564BE73D-AEF6-49F4-936D-655F71FB2240}" presName="tx1" presStyleLbl="revTx" presStyleIdx="2" presStyleCnt="3"/>
      <dgm:spPr/>
    </dgm:pt>
    <dgm:pt modelId="{9879B2BF-B416-4172-840F-C29295A62FB2}" type="pres">
      <dgm:prSet presAssocID="{564BE73D-AEF6-49F4-936D-655F71FB2240}" presName="vert1" presStyleCnt="0"/>
      <dgm:spPr/>
    </dgm:pt>
  </dgm:ptLst>
  <dgm:cxnLst>
    <dgm:cxn modelId="{1F517424-34B5-457A-849F-849941E9A42D}" srcId="{D239F431-48B7-4828-B6AB-4052E95F5ED5}" destId="{1B298B60-C81E-423F-95F0-0BF9FEC16094}" srcOrd="1" destOrd="0" parTransId="{30BBB29F-53D7-45D7-9D09-AE062C32AA71}" sibTransId="{EFCBF48E-2B21-4592-8E45-12AA6506DEEB}"/>
    <dgm:cxn modelId="{09D71468-2286-4969-AA6D-AD46310FBB95}" type="presOf" srcId="{1B298B60-C81E-423F-95F0-0BF9FEC16094}" destId="{13122F25-821C-4DB5-BCAE-4D856606ECA0}" srcOrd="0" destOrd="0" presId="urn:microsoft.com/office/officeart/2008/layout/LinedList"/>
    <dgm:cxn modelId="{DC9B427B-AAB8-4386-94F0-D0C4013410C9}" srcId="{D239F431-48B7-4828-B6AB-4052E95F5ED5}" destId="{A91560D3-615E-4A36-A383-7F593104AEF4}" srcOrd="0" destOrd="0" parTransId="{63F9D6C7-3A36-4F34-9234-B472BCF7B99B}" sibTransId="{B21EFDAB-8A50-417F-90E3-F5C1E045A2D9}"/>
    <dgm:cxn modelId="{EA51F47B-9E75-447B-84E0-ACC4F57C0832}" type="presOf" srcId="{A91560D3-615E-4A36-A383-7F593104AEF4}" destId="{5B100290-124D-4189-9922-F1CBC36C4A04}" srcOrd="0" destOrd="0" presId="urn:microsoft.com/office/officeart/2008/layout/LinedList"/>
    <dgm:cxn modelId="{A8F693B1-8865-494F-9CBB-099E51738757}" type="presOf" srcId="{D239F431-48B7-4828-B6AB-4052E95F5ED5}" destId="{F687C2E8-2A9A-4D24-B843-A28602BE7D68}" srcOrd="0" destOrd="0" presId="urn:microsoft.com/office/officeart/2008/layout/LinedList"/>
    <dgm:cxn modelId="{E9BF20B5-6307-420E-A41A-591F7AE252F4}" srcId="{D239F431-48B7-4828-B6AB-4052E95F5ED5}" destId="{564BE73D-AEF6-49F4-936D-655F71FB2240}" srcOrd="2" destOrd="0" parTransId="{F055E440-7F5D-4AA4-8F00-3E69E9AB2980}" sibTransId="{F4802788-417F-4443-8559-E663110395F2}"/>
    <dgm:cxn modelId="{D773FDC8-3CD6-4A11-9198-7F2075E48F60}" type="presOf" srcId="{564BE73D-AEF6-49F4-936D-655F71FB2240}" destId="{E2A93D35-0FE2-4802-AFA0-D9653DD030BA}" srcOrd="0" destOrd="0" presId="urn:microsoft.com/office/officeart/2008/layout/LinedList"/>
    <dgm:cxn modelId="{D1C71F53-EE31-4104-BC87-1715CC295B58}" type="presParOf" srcId="{F687C2E8-2A9A-4D24-B843-A28602BE7D68}" destId="{2124FAAD-1DE3-4BF6-A508-2567D7BDF43D}" srcOrd="0" destOrd="0" presId="urn:microsoft.com/office/officeart/2008/layout/LinedList"/>
    <dgm:cxn modelId="{8D8024F3-5631-4727-853F-70F0F03BE7E8}" type="presParOf" srcId="{F687C2E8-2A9A-4D24-B843-A28602BE7D68}" destId="{E0F41CC9-54E7-456A-86AF-78D15D9E2336}" srcOrd="1" destOrd="0" presId="urn:microsoft.com/office/officeart/2008/layout/LinedList"/>
    <dgm:cxn modelId="{1D80E9D7-15B5-477A-AF05-566C193C1AE5}" type="presParOf" srcId="{E0F41CC9-54E7-456A-86AF-78D15D9E2336}" destId="{5B100290-124D-4189-9922-F1CBC36C4A04}" srcOrd="0" destOrd="0" presId="urn:microsoft.com/office/officeart/2008/layout/LinedList"/>
    <dgm:cxn modelId="{A4BFA51A-F28E-4BDB-9CE3-79C4003EBA1E}" type="presParOf" srcId="{E0F41CC9-54E7-456A-86AF-78D15D9E2336}" destId="{8786C4AA-B58C-45D0-8EE0-F71B18A27878}" srcOrd="1" destOrd="0" presId="urn:microsoft.com/office/officeart/2008/layout/LinedList"/>
    <dgm:cxn modelId="{CF1F5148-52D3-4DA8-AFB1-C02DB9D4246D}" type="presParOf" srcId="{F687C2E8-2A9A-4D24-B843-A28602BE7D68}" destId="{3420D78C-1945-446E-8C5B-FDD5CB2F4627}" srcOrd="2" destOrd="0" presId="urn:microsoft.com/office/officeart/2008/layout/LinedList"/>
    <dgm:cxn modelId="{18CFA82F-9E4F-46BD-8BB2-986549B79EF6}" type="presParOf" srcId="{F687C2E8-2A9A-4D24-B843-A28602BE7D68}" destId="{11C5302F-C0E3-4A01-ADE6-F928698B6A27}" srcOrd="3" destOrd="0" presId="urn:microsoft.com/office/officeart/2008/layout/LinedList"/>
    <dgm:cxn modelId="{30317390-97CC-480F-89ED-F01405941E33}" type="presParOf" srcId="{11C5302F-C0E3-4A01-ADE6-F928698B6A27}" destId="{13122F25-821C-4DB5-BCAE-4D856606ECA0}" srcOrd="0" destOrd="0" presId="urn:microsoft.com/office/officeart/2008/layout/LinedList"/>
    <dgm:cxn modelId="{CA3C9EF2-3980-4227-98F4-BD7610DCDA47}" type="presParOf" srcId="{11C5302F-C0E3-4A01-ADE6-F928698B6A27}" destId="{B400E397-FB61-42AD-BD41-8EF4E730BE3E}" srcOrd="1" destOrd="0" presId="urn:microsoft.com/office/officeart/2008/layout/LinedList"/>
    <dgm:cxn modelId="{63E04364-34F3-47D7-BE88-516B32A8A142}" type="presParOf" srcId="{F687C2E8-2A9A-4D24-B843-A28602BE7D68}" destId="{C621BEE2-618D-4AD9-BCD1-A8D78396E4DA}" srcOrd="4" destOrd="0" presId="urn:microsoft.com/office/officeart/2008/layout/LinedList"/>
    <dgm:cxn modelId="{87BE990E-9F91-4EAD-98A3-77A4E1709157}" type="presParOf" srcId="{F687C2E8-2A9A-4D24-B843-A28602BE7D68}" destId="{0C230498-5967-46C8-98C7-986C126D5A90}" srcOrd="5" destOrd="0" presId="urn:microsoft.com/office/officeart/2008/layout/LinedList"/>
    <dgm:cxn modelId="{4C9A7789-8D45-4F0D-A1A6-E298197C471B}" type="presParOf" srcId="{0C230498-5967-46C8-98C7-986C126D5A90}" destId="{E2A93D35-0FE2-4802-AFA0-D9653DD030BA}" srcOrd="0" destOrd="0" presId="urn:microsoft.com/office/officeart/2008/layout/LinedList"/>
    <dgm:cxn modelId="{22FBA533-1992-4744-B5A4-D812C71D210A}" type="presParOf" srcId="{0C230498-5967-46C8-98C7-986C126D5A90}" destId="{9879B2BF-B416-4172-840F-C29295A62F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239F431-48B7-4828-B6AB-4052E95F5ED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91560D3-615E-4A36-A383-7F593104AEF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1" action="ppaction://hlinksldjump"/>
            </a:rPr>
            <a:t>Logistic</a:t>
          </a:r>
          <a:r>
            <a:rPr lang="lt-LT" b="0" dirty="0">
              <a:hlinkClick xmlns:r="http://schemas.openxmlformats.org/officeDocument/2006/relationships" r:id="rId1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1" action="ppaction://hlinksldjump"/>
            </a:rPr>
            <a:t>Regression</a:t>
          </a:r>
          <a:endParaRPr lang="en-US" dirty="0"/>
        </a:p>
      </dgm:t>
    </dgm:pt>
    <dgm:pt modelId="{63F9D6C7-3A36-4F34-9234-B472BCF7B99B}" type="parTrans" cxnId="{DC9B427B-AAB8-4386-94F0-D0C4013410C9}">
      <dgm:prSet/>
      <dgm:spPr/>
      <dgm:t>
        <a:bodyPr/>
        <a:lstStyle/>
        <a:p>
          <a:endParaRPr lang="en-US"/>
        </a:p>
      </dgm:t>
    </dgm:pt>
    <dgm:pt modelId="{B21EFDAB-8A50-417F-90E3-F5C1E045A2D9}" type="sibTrans" cxnId="{DC9B427B-AAB8-4386-94F0-D0C4013410C9}">
      <dgm:prSet/>
      <dgm:spPr/>
      <dgm:t>
        <a:bodyPr/>
        <a:lstStyle/>
        <a:p>
          <a:endParaRPr lang="en-US"/>
        </a:p>
      </dgm:t>
    </dgm:pt>
    <dgm:pt modelId="{1B298B60-C81E-423F-95F0-0BF9FEC1609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2" action="ppaction://hlinksldjump"/>
            </a:rPr>
            <a:t>Random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Forest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Classifier</a:t>
          </a:r>
          <a:endParaRPr lang="en-US" dirty="0"/>
        </a:p>
      </dgm:t>
    </dgm:pt>
    <dgm:pt modelId="{30BBB29F-53D7-45D7-9D09-AE062C32AA71}" type="parTrans" cxnId="{1F517424-34B5-457A-849F-849941E9A42D}">
      <dgm:prSet/>
      <dgm:spPr/>
      <dgm:t>
        <a:bodyPr/>
        <a:lstStyle/>
        <a:p>
          <a:endParaRPr lang="en-US"/>
        </a:p>
      </dgm:t>
    </dgm:pt>
    <dgm:pt modelId="{EFCBF48E-2B21-4592-8E45-12AA6506DEEB}" type="sibTrans" cxnId="{1F517424-34B5-457A-849F-849941E9A42D}">
      <dgm:prSet/>
      <dgm:spPr/>
      <dgm:t>
        <a:bodyPr/>
        <a:lstStyle/>
        <a:p>
          <a:endParaRPr lang="en-US"/>
        </a:p>
      </dgm:t>
    </dgm:pt>
    <dgm:pt modelId="{564BE73D-AEF6-49F4-936D-655F71FB2240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3" action="ppaction://hlinksldjump"/>
            </a:rPr>
            <a:t>Decision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Tree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Classifier</a:t>
          </a:r>
          <a:endParaRPr lang="en-US" dirty="0"/>
        </a:p>
      </dgm:t>
    </dgm:pt>
    <dgm:pt modelId="{F055E440-7F5D-4AA4-8F00-3E69E9AB2980}" type="parTrans" cxnId="{E9BF20B5-6307-420E-A41A-591F7AE252F4}">
      <dgm:prSet/>
      <dgm:spPr/>
      <dgm:t>
        <a:bodyPr/>
        <a:lstStyle/>
        <a:p>
          <a:endParaRPr lang="en-US"/>
        </a:p>
      </dgm:t>
    </dgm:pt>
    <dgm:pt modelId="{F4802788-417F-4443-8559-E663110395F2}" type="sibTrans" cxnId="{E9BF20B5-6307-420E-A41A-591F7AE252F4}">
      <dgm:prSet/>
      <dgm:spPr/>
      <dgm:t>
        <a:bodyPr/>
        <a:lstStyle/>
        <a:p>
          <a:endParaRPr lang="en-US"/>
        </a:p>
      </dgm:t>
    </dgm:pt>
    <dgm:pt modelId="{F687C2E8-2A9A-4D24-B843-A28602BE7D68}" type="pres">
      <dgm:prSet presAssocID="{D239F431-48B7-4828-B6AB-4052E95F5ED5}" presName="vert0" presStyleCnt="0">
        <dgm:presLayoutVars>
          <dgm:dir/>
          <dgm:animOne val="branch"/>
          <dgm:animLvl val="lvl"/>
        </dgm:presLayoutVars>
      </dgm:prSet>
      <dgm:spPr/>
    </dgm:pt>
    <dgm:pt modelId="{2124FAAD-1DE3-4BF6-A508-2567D7BDF43D}" type="pres">
      <dgm:prSet presAssocID="{A91560D3-615E-4A36-A383-7F593104AEF4}" presName="thickLine" presStyleLbl="alignNode1" presStyleIdx="0" presStyleCnt="3"/>
      <dgm:spPr/>
    </dgm:pt>
    <dgm:pt modelId="{E0F41CC9-54E7-456A-86AF-78D15D9E2336}" type="pres">
      <dgm:prSet presAssocID="{A91560D3-615E-4A36-A383-7F593104AEF4}" presName="horz1" presStyleCnt="0"/>
      <dgm:spPr/>
    </dgm:pt>
    <dgm:pt modelId="{5B100290-124D-4189-9922-F1CBC36C4A04}" type="pres">
      <dgm:prSet presAssocID="{A91560D3-615E-4A36-A383-7F593104AEF4}" presName="tx1" presStyleLbl="revTx" presStyleIdx="0" presStyleCnt="3"/>
      <dgm:spPr/>
    </dgm:pt>
    <dgm:pt modelId="{8786C4AA-B58C-45D0-8EE0-F71B18A27878}" type="pres">
      <dgm:prSet presAssocID="{A91560D3-615E-4A36-A383-7F593104AEF4}" presName="vert1" presStyleCnt="0"/>
      <dgm:spPr/>
    </dgm:pt>
    <dgm:pt modelId="{3420D78C-1945-446E-8C5B-FDD5CB2F4627}" type="pres">
      <dgm:prSet presAssocID="{1B298B60-C81E-423F-95F0-0BF9FEC16094}" presName="thickLine" presStyleLbl="alignNode1" presStyleIdx="1" presStyleCnt="3"/>
      <dgm:spPr/>
    </dgm:pt>
    <dgm:pt modelId="{11C5302F-C0E3-4A01-ADE6-F928698B6A27}" type="pres">
      <dgm:prSet presAssocID="{1B298B60-C81E-423F-95F0-0BF9FEC16094}" presName="horz1" presStyleCnt="0"/>
      <dgm:spPr/>
    </dgm:pt>
    <dgm:pt modelId="{13122F25-821C-4DB5-BCAE-4D856606ECA0}" type="pres">
      <dgm:prSet presAssocID="{1B298B60-C81E-423F-95F0-0BF9FEC16094}" presName="tx1" presStyleLbl="revTx" presStyleIdx="1" presStyleCnt="3"/>
      <dgm:spPr/>
    </dgm:pt>
    <dgm:pt modelId="{B400E397-FB61-42AD-BD41-8EF4E730BE3E}" type="pres">
      <dgm:prSet presAssocID="{1B298B60-C81E-423F-95F0-0BF9FEC16094}" presName="vert1" presStyleCnt="0"/>
      <dgm:spPr/>
    </dgm:pt>
    <dgm:pt modelId="{C621BEE2-618D-4AD9-BCD1-A8D78396E4DA}" type="pres">
      <dgm:prSet presAssocID="{564BE73D-AEF6-49F4-936D-655F71FB2240}" presName="thickLine" presStyleLbl="alignNode1" presStyleIdx="2" presStyleCnt="3"/>
      <dgm:spPr/>
    </dgm:pt>
    <dgm:pt modelId="{0C230498-5967-46C8-98C7-986C126D5A90}" type="pres">
      <dgm:prSet presAssocID="{564BE73D-AEF6-49F4-936D-655F71FB2240}" presName="horz1" presStyleCnt="0"/>
      <dgm:spPr/>
    </dgm:pt>
    <dgm:pt modelId="{E2A93D35-0FE2-4802-AFA0-D9653DD030BA}" type="pres">
      <dgm:prSet presAssocID="{564BE73D-AEF6-49F4-936D-655F71FB2240}" presName="tx1" presStyleLbl="revTx" presStyleIdx="2" presStyleCnt="3"/>
      <dgm:spPr/>
    </dgm:pt>
    <dgm:pt modelId="{9879B2BF-B416-4172-840F-C29295A62FB2}" type="pres">
      <dgm:prSet presAssocID="{564BE73D-AEF6-49F4-936D-655F71FB2240}" presName="vert1" presStyleCnt="0"/>
      <dgm:spPr/>
    </dgm:pt>
  </dgm:ptLst>
  <dgm:cxnLst>
    <dgm:cxn modelId="{1F517424-34B5-457A-849F-849941E9A42D}" srcId="{D239F431-48B7-4828-B6AB-4052E95F5ED5}" destId="{1B298B60-C81E-423F-95F0-0BF9FEC16094}" srcOrd="1" destOrd="0" parTransId="{30BBB29F-53D7-45D7-9D09-AE062C32AA71}" sibTransId="{EFCBF48E-2B21-4592-8E45-12AA6506DEEB}"/>
    <dgm:cxn modelId="{09D71468-2286-4969-AA6D-AD46310FBB95}" type="presOf" srcId="{1B298B60-C81E-423F-95F0-0BF9FEC16094}" destId="{13122F25-821C-4DB5-BCAE-4D856606ECA0}" srcOrd="0" destOrd="0" presId="urn:microsoft.com/office/officeart/2008/layout/LinedList"/>
    <dgm:cxn modelId="{DC9B427B-AAB8-4386-94F0-D0C4013410C9}" srcId="{D239F431-48B7-4828-B6AB-4052E95F5ED5}" destId="{A91560D3-615E-4A36-A383-7F593104AEF4}" srcOrd="0" destOrd="0" parTransId="{63F9D6C7-3A36-4F34-9234-B472BCF7B99B}" sibTransId="{B21EFDAB-8A50-417F-90E3-F5C1E045A2D9}"/>
    <dgm:cxn modelId="{EA51F47B-9E75-447B-84E0-ACC4F57C0832}" type="presOf" srcId="{A91560D3-615E-4A36-A383-7F593104AEF4}" destId="{5B100290-124D-4189-9922-F1CBC36C4A04}" srcOrd="0" destOrd="0" presId="urn:microsoft.com/office/officeart/2008/layout/LinedList"/>
    <dgm:cxn modelId="{A8F693B1-8865-494F-9CBB-099E51738757}" type="presOf" srcId="{D239F431-48B7-4828-B6AB-4052E95F5ED5}" destId="{F687C2E8-2A9A-4D24-B843-A28602BE7D68}" srcOrd="0" destOrd="0" presId="urn:microsoft.com/office/officeart/2008/layout/LinedList"/>
    <dgm:cxn modelId="{E9BF20B5-6307-420E-A41A-591F7AE252F4}" srcId="{D239F431-48B7-4828-B6AB-4052E95F5ED5}" destId="{564BE73D-AEF6-49F4-936D-655F71FB2240}" srcOrd="2" destOrd="0" parTransId="{F055E440-7F5D-4AA4-8F00-3E69E9AB2980}" sibTransId="{F4802788-417F-4443-8559-E663110395F2}"/>
    <dgm:cxn modelId="{D773FDC8-3CD6-4A11-9198-7F2075E48F60}" type="presOf" srcId="{564BE73D-AEF6-49F4-936D-655F71FB2240}" destId="{E2A93D35-0FE2-4802-AFA0-D9653DD030BA}" srcOrd="0" destOrd="0" presId="urn:microsoft.com/office/officeart/2008/layout/LinedList"/>
    <dgm:cxn modelId="{D1C71F53-EE31-4104-BC87-1715CC295B58}" type="presParOf" srcId="{F687C2E8-2A9A-4D24-B843-A28602BE7D68}" destId="{2124FAAD-1DE3-4BF6-A508-2567D7BDF43D}" srcOrd="0" destOrd="0" presId="urn:microsoft.com/office/officeart/2008/layout/LinedList"/>
    <dgm:cxn modelId="{8D8024F3-5631-4727-853F-70F0F03BE7E8}" type="presParOf" srcId="{F687C2E8-2A9A-4D24-B843-A28602BE7D68}" destId="{E0F41CC9-54E7-456A-86AF-78D15D9E2336}" srcOrd="1" destOrd="0" presId="urn:microsoft.com/office/officeart/2008/layout/LinedList"/>
    <dgm:cxn modelId="{1D80E9D7-15B5-477A-AF05-566C193C1AE5}" type="presParOf" srcId="{E0F41CC9-54E7-456A-86AF-78D15D9E2336}" destId="{5B100290-124D-4189-9922-F1CBC36C4A04}" srcOrd="0" destOrd="0" presId="urn:microsoft.com/office/officeart/2008/layout/LinedList"/>
    <dgm:cxn modelId="{A4BFA51A-F28E-4BDB-9CE3-79C4003EBA1E}" type="presParOf" srcId="{E0F41CC9-54E7-456A-86AF-78D15D9E2336}" destId="{8786C4AA-B58C-45D0-8EE0-F71B18A27878}" srcOrd="1" destOrd="0" presId="urn:microsoft.com/office/officeart/2008/layout/LinedList"/>
    <dgm:cxn modelId="{CF1F5148-52D3-4DA8-AFB1-C02DB9D4246D}" type="presParOf" srcId="{F687C2E8-2A9A-4D24-B843-A28602BE7D68}" destId="{3420D78C-1945-446E-8C5B-FDD5CB2F4627}" srcOrd="2" destOrd="0" presId="urn:microsoft.com/office/officeart/2008/layout/LinedList"/>
    <dgm:cxn modelId="{18CFA82F-9E4F-46BD-8BB2-986549B79EF6}" type="presParOf" srcId="{F687C2E8-2A9A-4D24-B843-A28602BE7D68}" destId="{11C5302F-C0E3-4A01-ADE6-F928698B6A27}" srcOrd="3" destOrd="0" presId="urn:microsoft.com/office/officeart/2008/layout/LinedList"/>
    <dgm:cxn modelId="{30317390-97CC-480F-89ED-F01405941E33}" type="presParOf" srcId="{11C5302F-C0E3-4A01-ADE6-F928698B6A27}" destId="{13122F25-821C-4DB5-BCAE-4D856606ECA0}" srcOrd="0" destOrd="0" presId="urn:microsoft.com/office/officeart/2008/layout/LinedList"/>
    <dgm:cxn modelId="{CA3C9EF2-3980-4227-98F4-BD7610DCDA47}" type="presParOf" srcId="{11C5302F-C0E3-4A01-ADE6-F928698B6A27}" destId="{B400E397-FB61-42AD-BD41-8EF4E730BE3E}" srcOrd="1" destOrd="0" presId="urn:microsoft.com/office/officeart/2008/layout/LinedList"/>
    <dgm:cxn modelId="{63E04364-34F3-47D7-BE88-516B32A8A142}" type="presParOf" srcId="{F687C2E8-2A9A-4D24-B843-A28602BE7D68}" destId="{C621BEE2-618D-4AD9-BCD1-A8D78396E4DA}" srcOrd="4" destOrd="0" presId="urn:microsoft.com/office/officeart/2008/layout/LinedList"/>
    <dgm:cxn modelId="{87BE990E-9F91-4EAD-98A3-77A4E1709157}" type="presParOf" srcId="{F687C2E8-2A9A-4D24-B843-A28602BE7D68}" destId="{0C230498-5967-46C8-98C7-986C126D5A90}" srcOrd="5" destOrd="0" presId="urn:microsoft.com/office/officeart/2008/layout/LinedList"/>
    <dgm:cxn modelId="{4C9A7789-8D45-4F0D-A1A6-E298197C471B}" type="presParOf" srcId="{0C230498-5967-46C8-98C7-986C126D5A90}" destId="{E2A93D35-0FE2-4802-AFA0-D9653DD030BA}" srcOrd="0" destOrd="0" presId="urn:microsoft.com/office/officeart/2008/layout/LinedList"/>
    <dgm:cxn modelId="{22FBA533-1992-4744-B5A4-D812C71D210A}" type="presParOf" srcId="{0C230498-5967-46C8-98C7-986C126D5A90}" destId="{9879B2BF-B416-4172-840F-C29295A62F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239F431-48B7-4828-B6AB-4052E95F5ED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91560D3-615E-4A36-A383-7F593104AEF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1" action="ppaction://hlinksldjump"/>
            </a:rPr>
            <a:t>Logistic</a:t>
          </a:r>
          <a:r>
            <a:rPr lang="lt-LT" b="0" dirty="0">
              <a:hlinkClick xmlns:r="http://schemas.openxmlformats.org/officeDocument/2006/relationships" r:id="rId1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1" action="ppaction://hlinksldjump"/>
            </a:rPr>
            <a:t>Regression</a:t>
          </a:r>
          <a:endParaRPr lang="en-US" dirty="0"/>
        </a:p>
      </dgm:t>
    </dgm:pt>
    <dgm:pt modelId="{63F9D6C7-3A36-4F34-9234-B472BCF7B99B}" type="parTrans" cxnId="{DC9B427B-AAB8-4386-94F0-D0C4013410C9}">
      <dgm:prSet/>
      <dgm:spPr/>
      <dgm:t>
        <a:bodyPr/>
        <a:lstStyle/>
        <a:p>
          <a:endParaRPr lang="en-US"/>
        </a:p>
      </dgm:t>
    </dgm:pt>
    <dgm:pt modelId="{B21EFDAB-8A50-417F-90E3-F5C1E045A2D9}" type="sibTrans" cxnId="{DC9B427B-AAB8-4386-94F0-D0C4013410C9}">
      <dgm:prSet/>
      <dgm:spPr/>
      <dgm:t>
        <a:bodyPr/>
        <a:lstStyle/>
        <a:p>
          <a:endParaRPr lang="en-US"/>
        </a:p>
      </dgm:t>
    </dgm:pt>
    <dgm:pt modelId="{1B298B60-C81E-423F-95F0-0BF9FEC16094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2" action="ppaction://hlinksldjump"/>
            </a:rPr>
            <a:t>Random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Forest</a:t>
          </a:r>
          <a:r>
            <a:rPr lang="lt-LT" b="0" dirty="0">
              <a:hlinkClick xmlns:r="http://schemas.openxmlformats.org/officeDocument/2006/relationships" r:id="rId2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2" action="ppaction://hlinksldjump"/>
            </a:rPr>
            <a:t>Classifier</a:t>
          </a:r>
          <a:endParaRPr lang="en-US" dirty="0"/>
        </a:p>
      </dgm:t>
    </dgm:pt>
    <dgm:pt modelId="{30BBB29F-53D7-45D7-9D09-AE062C32AA71}" type="parTrans" cxnId="{1F517424-34B5-457A-849F-849941E9A42D}">
      <dgm:prSet/>
      <dgm:spPr/>
      <dgm:t>
        <a:bodyPr/>
        <a:lstStyle/>
        <a:p>
          <a:endParaRPr lang="en-US"/>
        </a:p>
      </dgm:t>
    </dgm:pt>
    <dgm:pt modelId="{EFCBF48E-2B21-4592-8E45-12AA6506DEEB}" type="sibTrans" cxnId="{1F517424-34B5-457A-849F-849941E9A42D}">
      <dgm:prSet/>
      <dgm:spPr/>
      <dgm:t>
        <a:bodyPr/>
        <a:lstStyle/>
        <a:p>
          <a:endParaRPr lang="en-US"/>
        </a:p>
      </dgm:t>
    </dgm:pt>
    <dgm:pt modelId="{564BE73D-AEF6-49F4-936D-655F71FB2240}">
      <dgm:prSet/>
      <dgm:spPr/>
      <dgm:t>
        <a:bodyPr/>
        <a:lstStyle/>
        <a:p>
          <a:r>
            <a:rPr lang="en-US" b="0" dirty="0">
              <a:hlinkClick xmlns:r="http://schemas.openxmlformats.org/officeDocument/2006/relationships" r:id="rId3" action="ppaction://hlinksldjump"/>
            </a:rPr>
            <a:t>Decision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Tree</a:t>
          </a:r>
          <a:r>
            <a:rPr lang="lt-LT" b="0" dirty="0">
              <a:hlinkClick xmlns:r="http://schemas.openxmlformats.org/officeDocument/2006/relationships" r:id="rId3" action="ppaction://hlinksldjump"/>
            </a:rPr>
            <a:t> </a:t>
          </a:r>
          <a:r>
            <a:rPr lang="en-US" b="0" dirty="0">
              <a:hlinkClick xmlns:r="http://schemas.openxmlformats.org/officeDocument/2006/relationships" r:id="rId3" action="ppaction://hlinksldjump"/>
            </a:rPr>
            <a:t>Classifier</a:t>
          </a:r>
          <a:endParaRPr lang="en-US" dirty="0"/>
        </a:p>
      </dgm:t>
    </dgm:pt>
    <dgm:pt modelId="{F055E440-7F5D-4AA4-8F00-3E69E9AB2980}" type="parTrans" cxnId="{E9BF20B5-6307-420E-A41A-591F7AE252F4}">
      <dgm:prSet/>
      <dgm:spPr/>
      <dgm:t>
        <a:bodyPr/>
        <a:lstStyle/>
        <a:p>
          <a:endParaRPr lang="en-US"/>
        </a:p>
      </dgm:t>
    </dgm:pt>
    <dgm:pt modelId="{F4802788-417F-4443-8559-E663110395F2}" type="sibTrans" cxnId="{E9BF20B5-6307-420E-A41A-591F7AE252F4}">
      <dgm:prSet/>
      <dgm:spPr/>
      <dgm:t>
        <a:bodyPr/>
        <a:lstStyle/>
        <a:p>
          <a:endParaRPr lang="en-US"/>
        </a:p>
      </dgm:t>
    </dgm:pt>
    <dgm:pt modelId="{F687C2E8-2A9A-4D24-B843-A28602BE7D68}" type="pres">
      <dgm:prSet presAssocID="{D239F431-48B7-4828-B6AB-4052E95F5ED5}" presName="vert0" presStyleCnt="0">
        <dgm:presLayoutVars>
          <dgm:dir/>
          <dgm:animOne val="branch"/>
          <dgm:animLvl val="lvl"/>
        </dgm:presLayoutVars>
      </dgm:prSet>
      <dgm:spPr/>
    </dgm:pt>
    <dgm:pt modelId="{2124FAAD-1DE3-4BF6-A508-2567D7BDF43D}" type="pres">
      <dgm:prSet presAssocID="{A91560D3-615E-4A36-A383-7F593104AEF4}" presName="thickLine" presStyleLbl="alignNode1" presStyleIdx="0" presStyleCnt="3"/>
      <dgm:spPr/>
    </dgm:pt>
    <dgm:pt modelId="{E0F41CC9-54E7-456A-86AF-78D15D9E2336}" type="pres">
      <dgm:prSet presAssocID="{A91560D3-615E-4A36-A383-7F593104AEF4}" presName="horz1" presStyleCnt="0"/>
      <dgm:spPr/>
    </dgm:pt>
    <dgm:pt modelId="{5B100290-124D-4189-9922-F1CBC36C4A04}" type="pres">
      <dgm:prSet presAssocID="{A91560D3-615E-4A36-A383-7F593104AEF4}" presName="tx1" presStyleLbl="revTx" presStyleIdx="0" presStyleCnt="3"/>
      <dgm:spPr/>
    </dgm:pt>
    <dgm:pt modelId="{8786C4AA-B58C-45D0-8EE0-F71B18A27878}" type="pres">
      <dgm:prSet presAssocID="{A91560D3-615E-4A36-A383-7F593104AEF4}" presName="vert1" presStyleCnt="0"/>
      <dgm:spPr/>
    </dgm:pt>
    <dgm:pt modelId="{3420D78C-1945-446E-8C5B-FDD5CB2F4627}" type="pres">
      <dgm:prSet presAssocID="{1B298B60-C81E-423F-95F0-0BF9FEC16094}" presName="thickLine" presStyleLbl="alignNode1" presStyleIdx="1" presStyleCnt="3"/>
      <dgm:spPr/>
    </dgm:pt>
    <dgm:pt modelId="{11C5302F-C0E3-4A01-ADE6-F928698B6A27}" type="pres">
      <dgm:prSet presAssocID="{1B298B60-C81E-423F-95F0-0BF9FEC16094}" presName="horz1" presStyleCnt="0"/>
      <dgm:spPr/>
    </dgm:pt>
    <dgm:pt modelId="{13122F25-821C-4DB5-BCAE-4D856606ECA0}" type="pres">
      <dgm:prSet presAssocID="{1B298B60-C81E-423F-95F0-0BF9FEC16094}" presName="tx1" presStyleLbl="revTx" presStyleIdx="1" presStyleCnt="3"/>
      <dgm:spPr/>
    </dgm:pt>
    <dgm:pt modelId="{B400E397-FB61-42AD-BD41-8EF4E730BE3E}" type="pres">
      <dgm:prSet presAssocID="{1B298B60-C81E-423F-95F0-0BF9FEC16094}" presName="vert1" presStyleCnt="0"/>
      <dgm:spPr/>
    </dgm:pt>
    <dgm:pt modelId="{C621BEE2-618D-4AD9-BCD1-A8D78396E4DA}" type="pres">
      <dgm:prSet presAssocID="{564BE73D-AEF6-49F4-936D-655F71FB2240}" presName="thickLine" presStyleLbl="alignNode1" presStyleIdx="2" presStyleCnt="3"/>
      <dgm:spPr/>
    </dgm:pt>
    <dgm:pt modelId="{0C230498-5967-46C8-98C7-986C126D5A90}" type="pres">
      <dgm:prSet presAssocID="{564BE73D-AEF6-49F4-936D-655F71FB2240}" presName="horz1" presStyleCnt="0"/>
      <dgm:spPr/>
    </dgm:pt>
    <dgm:pt modelId="{E2A93D35-0FE2-4802-AFA0-D9653DD030BA}" type="pres">
      <dgm:prSet presAssocID="{564BE73D-AEF6-49F4-936D-655F71FB2240}" presName="tx1" presStyleLbl="revTx" presStyleIdx="2" presStyleCnt="3"/>
      <dgm:spPr/>
    </dgm:pt>
    <dgm:pt modelId="{9879B2BF-B416-4172-840F-C29295A62FB2}" type="pres">
      <dgm:prSet presAssocID="{564BE73D-AEF6-49F4-936D-655F71FB2240}" presName="vert1" presStyleCnt="0"/>
      <dgm:spPr/>
    </dgm:pt>
  </dgm:ptLst>
  <dgm:cxnLst>
    <dgm:cxn modelId="{1F517424-34B5-457A-849F-849941E9A42D}" srcId="{D239F431-48B7-4828-B6AB-4052E95F5ED5}" destId="{1B298B60-C81E-423F-95F0-0BF9FEC16094}" srcOrd="1" destOrd="0" parTransId="{30BBB29F-53D7-45D7-9D09-AE062C32AA71}" sibTransId="{EFCBF48E-2B21-4592-8E45-12AA6506DEEB}"/>
    <dgm:cxn modelId="{09D71468-2286-4969-AA6D-AD46310FBB95}" type="presOf" srcId="{1B298B60-C81E-423F-95F0-0BF9FEC16094}" destId="{13122F25-821C-4DB5-BCAE-4D856606ECA0}" srcOrd="0" destOrd="0" presId="urn:microsoft.com/office/officeart/2008/layout/LinedList"/>
    <dgm:cxn modelId="{DC9B427B-AAB8-4386-94F0-D0C4013410C9}" srcId="{D239F431-48B7-4828-B6AB-4052E95F5ED5}" destId="{A91560D3-615E-4A36-A383-7F593104AEF4}" srcOrd="0" destOrd="0" parTransId="{63F9D6C7-3A36-4F34-9234-B472BCF7B99B}" sibTransId="{B21EFDAB-8A50-417F-90E3-F5C1E045A2D9}"/>
    <dgm:cxn modelId="{EA51F47B-9E75-447B-84E0-ACC4F57C0832}" type="presOf" srcId="{A91560D3-615E-4A36-A383-7F593104AEF4}" destId="{5B100290-124D-4189-9922-F1CBC36C4A04}" srcOrd="0" destOrd="0" presId="urn:microsoft.com/office/officeart/2008/layout/LinedList"/>
    <dgm:cxn modelId="{A8F693B1-8865-494F-9CBB-099E51738757}" type="presOf" srcId="{D239F431-48B7-4828-B6AB-4052E95F5ED5}" destId="{F687C2E8-2A9A-4D24-B843-A28602BE7D68}" srcOrd="0" destOrd="0" presId="urn:microsoft.com/office/officeart/2008/layout/LinedList"/>
    <dgm:cxn modelId="{E9BF20B5-6307-420E-A41A-591F7AE252F4}" srcId="{D239F431-48B7-4828-B6AB-4052E95F5ED5}" destId="{564BE73D-AEF6-49F4-936D-655F71FB2240}" srcOrd="2" destOrd="0" parTransId="{F055E440-7F5D-4AA4-8F00-3E69E9AB2980}" sibTransId="{F4802788-417F-4443-8559-E663110395F2}"/>
    <dgm:cxn modelId="{D773FDC8-3CD6-4A11-9198-7F2075E48F60}" type="presOf" srcId="{564BE73D-AEF6-49F4-936D-655F71FB2240}" destId="{E2A93D35-0FE2-4802-AFA0-D9653DD030BA}" srcOrd="0" destOrd="0" presId="urn:microsoft.com/office/officeart/2008/layout/LinedList"/>
    <dgm:cxn modelId="{D1C71F53-EE31-4104-BC87-1715CC295B58}" type="presParOf" srcId="{F687C2E8-2A9A-4D24-B843-A28602BE7D68}" destId="{2124FAAD-1DE3-4BF6-A508-2567D7BDF43D}" srcOrd="0" destOrd="0" presId="urn:microsoft.com/office/officeart/2008/layout/LinedList"/>
    <dgm:cxn modelId="{8D8024F3-5631-4727-853F-70F0F03BE7E8}" type="presParOf" srcId="{F687C2E8-2A9A-4D24-B843-A28602BE7D68}" destId="{E0F41CC9-54E7-456A-86AF-78D15D9E2336}" srcOrd="1" destOrd="0" presId="urn:microsoft.com/office/officeart/2008/layout/LinedList"/>
    <dgm:cxn modelId="{1D80E9D7-15B5-477A-AF05-566C193C1AE5}" type="presParOf" srcId="{E0F41CC9-54E7-456A-86AF-78D15D9E2336}" destId="{5B100290-124D-4189-9922-F1CBC36C4A04}" srcOrd="0" destOrd="0" presId="urn:microsoft.com/office/officeart/2008/layout/LinedList"/>
    <dgm:cxn modelId="{A4BFA51A-F28E-4BDB-9CE3-79C4003EBA1E}" type="presParOf" srcId="{E0F41CC9-54E7-456A-86AF-78D15D9E2336}" destId="{8786C4AA-B58C-45D0-8EE0-F71B18A27878}" srcOrd="1" destOrd="0" presId="urn:microsoft.com/office/officeart/2008/layout/LinedList"/>
    <dgm:cxn modelId="{CF1F5148-52D3-4DA8-AFB1-C02DB9D4246D}" type="presParOf" srcId="{F687C2E8-2A9A-4D24-B843-A28602BE7D68}" destId="{3420D78C-1945-446E-8C5B-FDD5CB2F4627}" srcOrd="2" destOrd="0" presId="urn:microsoft.com/office/officeart/2008/layout/LinedList"/>
    <dgm:cxn modelId="{18CFA82F-9E4F-46BD-8BB2-986549B79EF6}" type="presParOf" srcId="{F687C2E8-2A9A-4D24-B843-A28602BE7D68}" destId="{11C5302F-C0E3-4A01-ADE6-F928698B6A27}" srcOrd="3" destOrd="0" presId="urn:microsoft.com/office/officeart/2008/layout/LinedList"/>
    <dgm:cxn modelId="{30317390-97CC-480F-89ED-F01405941E33}" type="presParOf" srcId="{11C5302F-C0E3-4A01-ADE6-F928698B6A27}" destId="{13122F25-821C-4DB5-BCAE-4D856606ECA0}" srcOrd="0" destOrd="0" presId="urn:microsoft.com/office/officeart/2008/layout/LinedList"/>
    <dgm:cxn modelId="{CA3C9EF2-3980-4227-98F4-BD7610DCDA47}" type="presParOf" srcId="{11C5302F-C0E3-4A01-ADE6-F928698B6A27}" destId="{B400E397-FB61-42AD-BD41-8EF4E730BE3E}" srcOrd="1" destOrd="0" presId="urn:microsoft.com/office/officeart/2008/layout/LinedList"/>
    <dgm:cxn modelId="{63E04364-34F3-47D7-BE88-516B32A8A142}" type="presParOf" srcId="{F687C2E8-2A9A-4D24-B843-A28602BE7D68}" destId="{C621BEE2-618D-4AD9-BCD1-A8D78396E4DA}" srcOrd="4" destOrd="0" presId="urn:microsoft.com/office/officeart/2008/layout/LinedList"/>
    <dgm:cxn modelId="{87BE990E-9F91-4EAD-98A3-77A4E1709157}" type="presParOf" srcId="{F687C2E8-2A9A-4D24-B843-A28602BE7D68}" destId="{0C230498-5967-46C8-98C7-986C126D5A90}" srcOrd="5" destOrd="0" presId="urn:microsoft.com/office/officeart/2008/layout/LinedList"/>
    <dgm:cxn modelId="{4C9A7789-8D45-4F0D-A1A6-E298197C471B}" type="presParOf" srcId="{0C230498-5967-46C8-98C7-986C126D5A90}" destId="{E2A93D35-0FE2-4802-AFA0-D9653DD030BA}" srcOrd="0" destOrd="0" presId="urn:microsoft.com/office/officeart/2008/layout/LinedList"/>
    <dgm:cxn modelId="{22FBA533-1992-4744-B5A4-D812C71D210A}" type="presParOf" srcId="{0C230498-5967-46C8-98C7-986C126D5A90}" destId="{9879B2BF-B416-4172-840F-C29295A62F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030692D-A599-4F0D-8078-1D9FC9A0EBC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001950-AEEB-4537-A8B5-0F91A1A27278}">
      <dgm:prSet/>
      <dgm:spPr/>
      <dgm:t>
        <a:bodyPr/>
        <a:lstStyle/>
        <a:p>
          <a:pPr>
            <a:lnSpc>
              <a:spcPct val="100000"/>
            </a:lnSpc>
          </a:pPr>
          <a:r>
            <a:rPr lang="lt-LT" dirty="0"/>
            <a:t>spaCy vectorizavime laimi -&gt; </a:t>
          </a:r>
          <a:r>
            <a:rPr lang="en-US" dirty="0"/>
            <a:t>Random Forest Classifier </a:t>
          </a:r>
          <a:r>
            <a:rPr lang="lt-LT" dirty="0"/>
            <a:t>modelis (</a:t>
          </a:r>
          <a:r>
            <a:rPr lang="en-US" dirty="0"/>
            <a:t>~</a:t>
          </a:r>
          <a:r>
            <a:rPr lang="lt-LT" dirty="0"/>
            <a:t>78</a:t>
          </a:r>
          <a:r>
            <a:rPr lang="en-US" dirty="0"/>
            <a:t>%)</a:t>
          </a:r>
        </a:p>
      </dgm:t>
    </dgm:pt>
    <dgm:pt modelId="{DA2696B6-9ABA-49B6-8480-9E95DB9D10CC}" type="parTrans" cxnId="{44774EE5-B50B-470B-8E4D-5C00C0CD4054}">
      <dgm:prSet/>
      <dgm:spPr/>
      <dgm:t>
        <a:bodyPr/>
        <a:lstStyle/>
        <a:p>
          <a:endParaRPr lang="en-US"/>
        </a:p>
      </dgm:t>
    </dgm:pt>
    <dgm:pt modelId="{0B46508A-B84D-42B7-B041-FC3993A851F7}" type="sibTrans" cxnId="{44774EE5-B50B-470B-8E4D-5C00C0CD4054}">
      <dgm:prSet/>
      <dgm:spPr/>
      <dgm:t>
        <a:bodyPr/>
        <a:lstStyle/>
        <a:p>
          <a:endParaRPr lang="en-US"/>
        </a:p>
      </dgm:t>
    </dgm:pt>
    <dgm:pt modelId="{0989A457-3FFF-489B-9FF3-684F06CF4F8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Naudojant</a:t>
          </a:r>
          <a:r>
            <a:rPr lang="en-US" dirty="0"/>
            <a:t>  tik </a:t>
          </a:r>
          <a:r>
            <a:rPr lang="en-US" dirty="0" err="1"/>
            <a:t>lemmatizer</a:t>
          </a:r>
          <a:r>
            <a:rPr lang="en-US" dirty="0"/>
            <a:t> </a:t>
          </a:r>
          <a:r>
            <a:rPr lang="en-US" dirty="0" err="1"/>
            <a:t>laimi</a:t>
          </a:r>
          <a:r>
            <a:rPr lang="en-US" dirty="0"/>
            <a:t> -&gt; TF-IDF </a:t>
          </a:r>
          <a:r>
            <a:rPr lang="en-US" dirty="0" err="1"/>
            <a:t>vetorizavimas</a:t>
          </a:r>
          <a:r>
            <a:rPr lang="en-US" dirty="0"/>
            <a:t> </a:t>
          </a:r>
          <a:r>
            <a:rPr lang="en-US" dirty="0" err="1"/>
            <a:t>ir</a:t>
          </a:r>
          <a:r>
            <a:rPr lang="en-US" dirty="0"/>
            <a:t> </a:t>
          </a:r>
          <a:r>
            <a:rPr lang="lt-LT" dirty="0"/>
            <a:t>Logistic Regression</a:t>
          </a:r>
          <a:r>
            <a:rPr lang="en-US" dirty="0"/>
            <a:t> (~</a:t>
          </a:r>
          <a:r>
            <a:rPr lang="lt-LT" dirty="0"/>
            <a:t>80</a:t>
          </a:r>
          <a:r>
            <a:rPr lang="en-US" dirty="0"/>
            <a:t>%)</a:t>
          </a:r>
        </a:p>
      </dgm:t>
    </dgm:pt>
    <dgm:pt modelId="{0C0844D5-DF1E-4011-B1DD-A7F170A269F4}" type="parTrans" cxnId="{725E2730-8A33-4D34-B700-59CE5B1A87D2}">
      <dgm:prSet/>
      <dgm:spPr/>
      <dgm:t>
        <a:bodyPr/>
        <a:lstStyle/>
        <a:p>
          <a:endParaRPr lang="en-US"/>
        </a:p>
      </dgm:t>
    </dgm:pt>
    <dgm:pt modelId="{B54D2CF6-7656-451A-959F-E36233233907}" type="sibTrans" cxnId="{725E2730-8A33-4D34-B700-59CE5B1A87D2}">
      <dgm:prSet/>
      <dgm:spPr/>
      <dgm:t>
        <a:bodyPr/>
        <a:lstStyle/>
        <a:p>
          <a:endParaRPr lang="en-US"/>
        </a:p>
      </dgm:t>
    </dgm:pt>
    <dgm:pt modelId="{D2D2F39F-9D1E-48E0-8752-B0E6B95A58D3}" type="pres">
      <dgm:prSet presAssocID="{C030692D-A599-4F0D-8078-1D9FC9A0EBCA}" presName="root" presStyleCnt="0">
        <dgm:presLayoutVars>
          <dgm:dir/>
          <dgm:resizeHandles val="exact"/>
        </dgm:presLayoutVars>
      </dgm:prSet>
      <dgm:spPr/>
    </dgm:pt>
    <dgm:pt modelId="{A5316828-CBE6-483F-9191-5AB30447B5A5}" type="pres">
      <dgm:prSet presAssocID="{CB001950-AEEB-4537-A8B5-0F91A1A27278}" presName="compNode" presStyleCnt="0"/>
      <dgm:spPr/>
    </dgm:pt>
    <dgm:pt modelId="{191F0E2F-06F8-4670-AE15-84EE7923B2C1}" type="pres">
      <dgm:prSet presAssocID="{CB001950-AEEB-4537-A8B5-0F91A1A27278}" presName="bgRect" presStyleLbl="bgShp" presStyleIdx="0" presStyleCnt="2"/>
      <dgm:spPr/>
    </dgm:pt>
    <dgm:pt modelId="{3A8963A8-FA97-47EE-BE33-76542DB2A081}" type="pres">
      <dgm:prSet presAssocID="{CB001950-AEEB-4537-A8B5-0F91A1A2727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7866AF23-4A43-40D6-90A2-AA508FC364DF}" type="pres">
      <dgm:prSet presAssocID="{CB001950-AEEB-4537-A8B5-0F91A1A27278}" presName="spaceRect" presStyleCnt="0"/>
      <dgm:spPr/>
    </dgm:pt>
    <dgm:pt modelId="{57FAD545-6859-4F8D-B22F-4EB5E0749758}" type="pres">
      <dgm:prSet presAssocID="{CB001950-AEEB-4537-A8B5-0F91A1A27278}" presName="parTx" presStyleLbl="revTx" presStyleIdx="0" presStyleCnt="2">
        <dgm:presLayoutVars>
          <dgm:chMax val="0"/>
          <dgm:chPref val="0"/>
        </dgm:presLayoutVars>
      </dgm:prSet>
      <dgm:spPr/>
    </dgm:pt>
    <dgm:pt modelId="{30799819-B81E-44AE-BD6E-408F93365606}" type="pres">
      <dgm:prSet presAssocID="{0B46508A-B84D-42B7-B041-FC3993A851F7}" presName="sibTrans" presStyleCnt="0"/>
      <dgm:spPr/>
    </dgm:pt>
    <dgm:pt modelId="{B6B08B7D-6DEB-4579-ABFB-6C0C219D0AFC}" type="pres">
      <dgm:prSet presAssocID="{0989A457-3FFF-489B-9FF3-684F06CF4F8F}" presName="compNode" presStyleCnt="0"/>
      <dgm:spPr/>
    </dgm:pt>
    <dgm:pt modelId="{2110B7B0-5229-44F8-83E5-B95559CA9465}" type="pres">
      <dgm:prSet presAssocID="{0989A457-3FFF-489B-9FF3-684F06CF4F8F}" presName="bgRect" presStyleLbl="bgShp" presStyleIdx="1" presStyleCnt="2"/>
      <dgm:spPr/>
    </dgm:pt>
    <dgm:pt modelId="{AAEB5BB7-C2A8-4A08-ACE0-BDE621B1409C}" type="pres">
      <dgm:prSet presAssocID="{0989A457-3FFF-489B-9FF3-684F06CF4F8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4F89AD6D-1D41-4CB6-A2D7-59A7A9C9D5F6}" type="pres">
      <dgm:prSet presAssocID="{0989A457-3FFF-489B-9FF3-684F06CF4F8F}" presName="spaceRect" presStyleCnt="0"/>
      <dgm:spPr/>
    </dgm:pt>
    <dgm:pt modelId="{8DD25D89-A2CB-4CD1-9C8F-AB92D3032020}" type="pres">
      <dgm:prSet presAssocID="{0989A457-3FFF-489B-9FF3-684F06CF4F8F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725E2730-8A33-4D34-B700-59CE5B1A87D2}" srcId="{C030692D-A599-4F0D-8078-1D9FC9A0EBCA}" destId="{0989A457-3FFF-489B-9FF3-684F06CF4F8F}" srcOrd="1" destOrd="0" parTransId="{0C0844D5-DF1E-4011-B1DD-A7F170A269F4}" sibTransId="{B54D2CF6-7656-451A-959F-E36233233907}"/>
    <dgm:cxn modelId="{EFA47D6C-C79D-4629-9720-F5A962312C9B}" type="presOf" srcId="{C030692D-A599-4F0D-8078-1D9FC9A0EBCA}" destId="{D2D2F39F-9D1E-48E0-8752-B0E6B95A58D3}" srcOrd="0" destOrd="0" presId="urn:microsoft.com/office/officeart/2018/2/layout/IconVerticalSolidList"/>
    <dgm:cxn modelId="{B159F1AA-B31F-48EF-894D-A22DEC694CA1}" type="presOf" srcId="{0989A457-3FFF-489B-9FF3-684F06CF4F8F}" destId="{8DD25D89-A2CB-4CD1-9C8F-AB92D3032020}" srcOrd="0" destOrd="0" presId="urn:microsoft.com/office/officeart/2018/2/layout/IconVerticalSolidList"/>
    <dgm:cxn modelId="{628B00C6-7A0F-4E6C-BDCA-FB17506A4BF7}" type="presOf" srcId="{CB001950-AEEB-4537-A8B5-0F91A1A27278}" destId="{57FAD545-6859-4F8D-B22F-4EB5E0749758}" srcOrd="0" destOrd="0" presId="urn:microsoft.com/office/officeart/2018/2/layout/IconVerticalSolidList"/>
    <dgm:cxn modelId="{44774EE5-B50B-470B-8E4D-5C00C0CD4054}" srcId="{C030692D-A599-4F0D-8078-1D9FC9A0EBCA}" destId="{CB001950-AEEB-4537-A8B5-0F91A1A27278}" srcOrd="0" destOrd="0" parTransId="{DA2696B6-9ABA-49B6-8480-9E95DB9D10CC}" sibTransId="{0B46508A-B84D-42B7-B041-FC3993A851F7}"/>
    <dgm:cxn modelId="{737AD85C-8BC0-4472-B7BE-98E9C83E69F7}" type="presParOf" srcId="{D2D2F39F-9D1E-48E0-8752-B0E6B95A58D3}" destId="{A5316828-CBE6-483F-9191-5AB30447B5A5}" srcOrd="0" destOrd="0" presId="urn:microsoft.com/office/officeart/2018/2/layout/IconVerticalSolidList"/>
    <dgm:cxn modelId="{009AF0BC-EB72-4F79-85D0-21F549042C6D}" type="presParOf" srcId="{A5316828-CBE6-483F-9191-5AB30447B5A5}" destId="{191F0E2F-06F8-4670-AE15-84EE7923B2C1}" srcOrd="0" destOrd="0" presId="urn:microsoft.com/office/officeart/2018/2/layout/IconVerticalSolidList"/>
    <dgm:cxn modelId="{3C60C768-71B8-4ECB-A800-EFD1E85A080E}" type="presParOf" srcId="{A5316828-CBE6-483F-9191-5AB30447B5A5}" destId="{3A8963A8-FA97-47EE-BE33-76542DB2A081}" srcOrd="1" destOrd="0" presId="urn:microsoft.com/office/officeart/2018/2/layout/IconVerticalSolidList"/>
    <dgm:cxn modelId="{8E3460CB-9038-41F2-8A69-8DAD2B5863A5}" type="presParOf" srcId="{A5316828-CBE6-483F-9191-5AB30447B5A5}" destId="{7866AF23-4A43-40D6-90A2-AA508FC364DF}" srcOrd="2" destOrd="0" presId="urn:microsoft.com/office/officeart/2018/2/layout/IconVerticalSolidList"/>
    <dgm:cxn modelId="{2B9A1938-E549-447D-93F6-D7393BEF4221}" type="presParOf" srcId="{A5316828-CBE6-483F-9191-5AB30447B5A5}" destId="{57FAD545-6859-4F8D-B22F-4EB5E0749758}" srcOrd="3" destOrd="0" presId="urn:microsoft.com/office/officeart/2018/2/layout/IconVerticalSolidList"/>
    <dgm:cxn modelId="{E001ECC5-19AB-47BA-B1F1-4CED5C6E74BF}" type="presParOf" srcId="{D2D2F39F-9D1E-48E0-8752-B0E6B95A58D3}" destId="{30799819-B81E-44AE-BD6E-408F93365606}" srcOrd="1" destOrd="0" presId="urn:microsoft.com/office/officeart/2018/2/layout/IconVerticalSolidList"/>
    <dgm:cxn modelId="{C286972F-1C2A-4B45-8693-833F01BF9B38}" type="presParOf" srcId="{D2D2F39F-9D1E-48E0-8752-B0E6B95A58D3}" destId="{B6B08B7D-6DEB-4579-ABFB-6C0C219D0AFC}" srcOrd="2" destOrd="0" presId="urn:microsoft.com/office/officeart/2018/2/layout/IconVerticalSolidList"/>
    <dgm:cxn modelId="{AC60784D-1065-4AEB-B7CD-01DC0AE73A2E}" type="presParOf" srcId="{B6B08B7D-6DEB-4579-ABFB-6C0C219D0AFC}" destId="{2110B7B0-5229-44F8-83E5-B95559CA9465}" srcOrd="0" destOrd="0" presId="urn:microsoft.com/office/officeart/2018/2/layout/IconVerticalSolidList"/>
    <dgm:cxn modelId="{2375C6F3-8C49-45CC-AD5B-845E0B1E11B8}" type="presParOf" srcId="{B6B08B7D-6DEB-4579-ABFB-6C0C219D0AFC}" destId="{AAEB5BB7-C2A8-4A08-ACE0-BDE621B1409C}" srcOrd="1" destOrd="0" presId="urn:microsoft.com/office/officeart/2018/2/layout/IconVerticalSolidList"/>
    <dgm:cxn modelId="{C7EC46C3-B5A4-43BD-B035-C89A4C9D1AD7}" type="presParOf" srcId="{B6B08B7D-6DEB-4579-ABFB-6C0C219D0AFC}" destId="{4F89AD6D-1D41-4CB6-A2D7-59A7A9C9D5F6}" srcOrd="2" destOrd="0" presId="urn:microsoft.com/office/officeart/2018/2/layout/IconVerticalSolidList"/>
    <dgm:cxn modelId="{7DAEA4E8-47FF-4427-B121-A6E8D872E96B}" type="presParOf" srcId="{B6B08B7D-6DEB-4579-ABFB-6C0C219D0AFC}" destId="{8DD25D89-A2CB-4CD1-9C8F-AB92D303202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A07187-B525-4487-BCF8-D555BAD84ED6}">
      <dsp:nvSpPr>
        <dsp:cNvPr id="0" name=""/>
        <dsp:cNvSpPr/>
      </dsp:nvSpPr>
      <dsp:spPr>
        <a:xfrm>
          <a:off x="0" y="48166"/>
          <a:ext cx="8619049" cy="75477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Kariuomenės stiprinimas, pratybos [i]</a:t>
          </a:r>
          <a:endParaRPr lang="en-US" sz="1600" kern="1200" dirty="0"/>
        </a:p>
      </dsp:txBody>
      <dsp:txXfrm>
        <a:off x="36845" y="85011"/>
        <a:ext cx="8545359" cy="681087"/>
      </dsp:txXfrm>
    </dsp:sp>
    <dsp:sp modelId="{16BEF0FF-A1FE-4EDD-8D4D-452D584937A4}">
      <dsp:nvSpPr>
        <dsp:cNvPr id="0" name=""/>
        <dsp:cNvSpPr/>
      </dsp:nvSpPr>
      <dsp:spPr>
        <a:xfrm>
          <a:off x="0" y="857664"/>
          <a:ext cx="8619049" cy="754777"/>
        </a:xfrm>
        <a:prstGeom prst="roundRect">
          <a:avLst/>
        </a:prstGeom>
        <a:solidFill>
          <a:schemeClr val="accent5">
            <a:hueOff val="2564361"/>
            <a:satOff val="1109"/>
            <a:lumOff val="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Įsigijimai ir biudžetas [i]</a:t>
          </a:r>
          <a:endParaRPr lang="en-US" sz="1600" kern="1200" dirty="0"/>
        </a:p>
      </dsp:txBody>
      <dsp:txXfrm>
        <a:off x="36845" y="894509"/>
        <a:ext cx="8545359" cy="681087"/>
      </dsp:txXfrm>
    </dsp:sp>
    <dsp:sp modelId="{D0185983-994D-4216-9ABA-933C1321FB38}">
      <dsp:nvSpPr>
        <dsp:cNvPr id="0" name=""/>
        <dsp:cNvSpPr/>
      </dsp:nvSpPr>
      <dsp:spPr>
        <a:xfrm>
          <a:off x="0" y="1676588"/>
          <a:ext cx="8619049" cy="754777"/>
        </a:xfrm>
        <a:prstGeom prst="roundRect">
          <a:avLst/>
        </a:prstGeom>
        <a:solidFill>
          <a:schemeClr val="accent5">
            <a:hueOff val="5128723"/>
            <a:satOff val="2218"/>
            <a:lumOff val="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Saugumo ir gynybos politika [i]</a:t>
          </a:r>
          <a:endParaRPr lang="en-US" sz="1600" kern="1200" dirty="0"/>
        </a:p>
      </dsp:txBody>
      <dsp:txXfrm>
        <a:off x="36845" y="1713433"/>
        <a:ext cx="8545359" cy="681087"/>
      </dsp:txXfrm>
    </dsp:sp>
    <dsp:sp modelId="{ADBDD19E-4153-4BD2-9C6A-911C4448AAF4}">
      <dsp:nvSpPr>
        <dsp:cNvPr id="0" name=""/>
        <dsp:cNvSpPr/>
      </dsp:nvSpPr>
      <dsp:spPr>
        <a:xfrm>
          <a:off x="0" y="2476660"/>
          <a:ext cx="8619049" cy="754777"/>
        </a:xfrm>
        <a:prstGeom prst="roundRect">
          <a:avLst/>
        </a:prstGeom>
        <a:solidFill>
          <a:schemeClr val="accent5">
            <a:hueOff val="7693084"/>
            <a:satOff val="3327"/>
            <a:lumOff val="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Kibernetinis saugumas [i]</a:t>
          </a:r>
          <a:endParaRPr lang="en-US" sz="1600" kern="1200" dirty="0"/>
        </a:p>
      </dsp:txBody>
      <dsp:txXfrm>
        <a:off x="36845" y="2513505"/>
        <a:ext cx="8545359" cy="681087"/>
      </dsp:txXfrm>
    </dsp:sp>
    <dsp:sp modelId="{C384174E-5FB9-4E5C-B13E-BDCDF0034385}">
      <dsp:nvSpPr>
        <dsp:cNvPr id="0" name=""/>
        <dsp:cNvSpPr/>
      </dsp:nvSpPr>
      <dsp:spPr>
        <a:xfrm>
          <a:off x="0" y="3286158"/>
          <a:ext cx="8619049" cy="754777"/>
        </a:xfrm>
        <a:prstGeom prst="roundRect">
          <a:avLst/>
        </a:prstGeom>
        <a:solidFill>
          <a:schemeClr val="accent5">
            <a:hueOff val="10257446"/>
            <a:satOff val="4436"/>
            <a:lumOff val="3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Pilietiškumas ir atsparumas propagandai [i]</a:t>
          </a:r>
          <a:endParaRPr lang="en-US" sz="1600" kern="1200" dirty="0"/>
        </a:p>
      </dsp:txBody>
      <dsp:txXfrm>
        <a:off x="36845" y="3323003"/>
        <a:ext cx="8545359" cy="681087"/>
      </dsp:txXfrm>
    </dsp:sp>
    <dsp:sp modelId="{DBA2F7F9-23EF-48B2-9022-98B5B95A0952}">
      <dsp:nvSpPr>
        <dsp:cNvPr id="0" name=""/>
        <dsp:cNvSpPr/>
      </dsp:nvSpPr>
      <dsp:spPr>
        <a:xfrm>
          <a:off x="0" y="4095656"/>
          <a:ext cx="8619049" cy="754777"/>
        </a:xfrm>
        <a:prstGeom prst="roundRect">
          <a:avLst/>
        </a:prstGeom>
        <a:solidFill>
          <a:schemeClr val="accent5">
            <a:hueOff val="12821806"/>
            <a:satOff val="5545"/>
            <a:lumOff val="37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Incidentai, nelaimės, kriminalai [i] </a:t>
          </a:r>
          <a:endParaRPr lang="en-US" sz="1600" kern="1200" dirty="0"/>
        </a:p>
      </dsp:txBody>
      <dsp:txXfrm>
        <a:off x="36845" y="4132501"/>
        <a:ext cx="8545359" cy="681087"/>
      </dsp:txXfrm>
    </dsp:sp>
    <dsp:sp modelId="{7B88E37B-005F-4836-8A86-D7E8C28E079C}">
      <dsp:nvSpPr>
        <dsp:cNvPr id="0" name=""/>
        <dsp:cNvSpPr/>
      </dsp:nvSpPr>
      <dsp:spPr>
        <a:xfrm>
          <a:off x="0" y="4905422"/>
          <a:ext cx="4202389" cy="754777"/>
        </a:xfrm>
        <a:prstGeom prst="roundRect">
          <a:avLst/>
        </a:prstGeom>
        <a:solidFill>
          <a:schemeClr val="accent5">
            <a:hueOff val="15386168"/>
            <a:satOff val="6654"/>
            <a:lumOff val="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1600" b="0" i="0" kern="1200" dirty="0"/>
            <a:t>KAM tema: Kariuomenės pagalba kitoms valstybės institucijoms ir gyventojams [i]</a:t>
          </a:r>
          <a:endParaRPr lang="en-US" sz="1600" kern="1200" dirty="0"/>
        </a:p>
      </dsp:txBody>
      <dsp:txXfrm>
        <a:off x="36845" y="4942267"/>
        <a:ext cx="4128699" cy="6810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A07187-B525-4487-BCF8-D555BAD84ED6}">
      <dsp:nvSpPr>
        <dsp:cNvPr id="0" name=""/>
        <dsp:cNvSpPr/>
      </dsp:nvSpPr>
      <dsp:spPr>
        <a:xfrm>
          <a:off x="0" y="76424"/>
          <a:ext cx="1846068" cy="71954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111549"/>
        <a:ext cx="1775818" cy="649299"/>
      </dsp:txXfrm>
    </dsp:sp>
    <dsp:sp modelId="{16BEF0FF-A1FE-4EDD-8D4D-452D584937A4}">
      <dsp:nvSpPr>
        <dsp:cNvPr id="0" name=""/>
        <dsp:cNvSpPr/>
      </dsp:nvSpPr>
      <dsp:spPr>
        <a:xfrm>
          <a:off x="0" y="882374"/>
          <a:ext cx="1846068" cy="719549"/>
        </a:xfrm>
        <a:prstGeom prst="roundRect">
          <a:avLst/>
        </a:prstGeom>
        <a:solidFill>
          <a:schemeClr val="accent5">
            <a:hueOff val="2564361"/>
            <a:satOff val="1109"/>
            <a:lumOff val="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917499"/>
        <a:ext cx="1775818" cy="649299"/>
      </dsp:txXfrm>
    </dsp:sp>
    <dsp:sp modelId="{D0185983-994D-4216-9ABA-933C1321FB38}">
      <dsp:nvSpPr>
        <dsp:cNvPr id="0" name=""/>
        <dsp:cNvSpPr/>
      </dsp:nvSpPr>
      <dsp:spPr>
        <a:xfrm>
          <a:off x="0" y="1703207"/>
          <a:ext cx="1846068" cy="719549"/>
        </a:xfrm>
        <a:prstGeom prst="roundRect">
          <a:avLst/>
        </a:prstGeom>
        <a:solidFill>
          <a:schemeClr val="accent5">
            <a:hueOff val="5128723"/>
            <a:satOff val="2218"/>
            <a:lumOff val="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1738332"/>
        <a:ext cx="1775818" cy="649299"/>
      </dsp:txXfrm>
    </dsp:sp>
    <dsp:sp modelId="{ADBDD19E-4153-4BD2-9C6A-911C4448AAF4}">
      <dsp:nvSpPr>
        <dsp:cNvPr id="0" name=""/>
        <dsp:cNvSpPr/>
      </dsp:nvSpPr>
      <dsp:spPr>
        <a:xfrm>
          <a:off x="0" y="2494274"/>
          <a:ext cx="1846068" cy="719549"/>
        </a:xfrm>
        <a:prstGeom prst="roundRect">
          <a:avLst/>
        </a:prstGeom>
        <a:solidFill>
          <a:schemeClr val="accent5">
            <a:hueOff val="7693084"/>
            <a:satOff val="3327"/>
            <a:lumOff val="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2529399"/>
        <a:ext cx="1775818" cy="649299"/>
      </dsp:txXfrm>
    </dsp:sp>
    <dsp:sp modelId="{C384174E-5FB9-4E5C-B13E-BDCDF0034385}">
      <dsp:nvSpPr>
        <dsp:cNvPr id="0" name=""/>
        <dsp:cNvSpPr/>
      </dsp:nvSpPr>
      <dsp:spPr>
        <a:xfrm>
          <a:off x="0" y="3300224"/>
          <a:ext cx="1846068" cy="719549"/>
        </a:xfrm>
        <a:prstGeom prst="roundRect">
          <a:avLst/>
        </a:prstGeom>
        <a:solidFill>
          <a:schemeClr val="accent5">
            <a:hueOff val="10257446"/>
            <a:satOff val="4436"/>
            <a:lumOff val="3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</a:t>
          </a:r>
          <a:endParaRPr lang="en-US" sz="3000" kern="1200" dirty="0"/>
        </a:p>
      </dsp:txBody>
      <dsp:txXfrm>
        <a:off x="35125" y="3335349"/>
        <a:ext cx="1775818" cy="649299"/>
      </dsp:txXfrm>
    </dsp:sp>
    <dsp:sp modelId="{DBA2F7F9-23EF-48B2-9022-98B5B95A0952}">
      <dsp:nvSpPr>
        <dsp:cNvPr id="0" name=""/>
        <dsp:cNvSpPr/>
      </dsp:nvSpPr>
      <dsp:spPr>
        <a:xfrm>
          <a:off x="0" y="4106174"/>
          <a:ext cx="1846068" cy="719549"/>
        </a:xfrm>
        <a:prstGeom prst="roundRect">
          <a:avLst/>
        </a:prstGeom>
        <a:solidFill>
          <a:schemeClr val="accent5">
            <a:hueOff val="12821806"/>
            <a:satOff val="5545"/>
            <a:lumOff val="37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3000 </a:t>
          </a:r>
          <a:endParaRPr lang="en-US" sz="3000" kern="1200" dirty="0"/>
        </a:p>
      </dsp:txBody>
      <dsp:txXfrm>
        <a:off x="35125" y="4141299"/>
        <a:ext cx="1775818" cy="649299"/>
      </dsp:txXfrm>
    </dsp:sp>
    <dsp:sp modelId="{7B88E37B-005F-4836-8A86-D7E8C28E079C}">
      <dsp:nvSpPr>
        <dsp:cNvPr id="0" name=""/>
        <dsp:cNvSpPr/>
      </dsp:nvSpPr>
      <dsp:spPr>
        <a:xfrm>
          <a:off x="0" y="4912124"/>
          <a:ext cx="1846068" cy="719549"/>
        </a:xfrm>
        <a:prstGeom prst="roundRect">
          <a:avLst/>
        </a:prstGeom>
        <a:solidFill>
          <a:schemeClr val="accent5">
            <a:hueOff val="15386168"/>
            <a:satOff val="6654"/>
            <a:lumOff val="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3000" b="0" i="0" kern="1200" dirty="0"/>
            <a:t>1413</a:t>
          </a:r>
          <a:endParaRPr lang="en-US" sz="3000" kern="1200" dirty="0"/>
        </a:p>
      </dsp:txBody>
      <dsp:txXfrm>
        <a:off x="35125" y="4947249"/>
        <a:ext cx="1775818" cy="6492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278ED-7D0D-4AB0-94B1-28CEBEC98DB4}">
      <dsp:nvSpPr>
        <dsp:cNvPr id="0" name=""/>
        <dsp:cNvSpPr/>
      </dsp:nvSpPr>
      <dsp:spPr>
        <a:xfrm>
          <a:off x="0" y="65988"/>
          <a:ext cx="8938260" cy="109870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100" kern="1200" dirty="0"/>
            <a:t>Siekis kuo didesniu tikslumu nustatyti, kuris iš 7 raktažodžių geriausiai apibūdina straipsnį</a:t>
          </a:r>
          <a:r>
            <a:rPr lang="en-US" sz="2100" kern="1200" dirty="0"/>
            <a:t>. </a:t>
          </a:r>
          <a:r>
            <a:rPr lang="en-US" sz="1600" kern="1200" dirty="0"/>
            <a:t>(</a:t>
          </a:r>
          <a:r>
            <a:rPr lang="en-US" sz="1600" kern="1200" dirty="0" err="1"/>
            <a:t>Pradinis</a:t>
          </a:r>
          <a:r>
            <a:rPr lang="en-US" sz="1600" kern="1200" dirty="0"/>
            <a:t> </a:t>
          </a:r>
          <a:r>
            <a:rPr lang="en-US" sz="1600" kern="1200" dirty="0" err="1"/>
            <a:t>siekis</a:t>
          </a:r>
          <a:r>
            <a:rPr lang="en-US" sz="1600" kern="1200" dirty="0"/>
            <a:t>: 90% </a:t>
          </a:r>
          <a:r>
            <a:rPr lang="en-US" sz="1600" kern="1200" dirty="0" err="1"/>
            <a:t>tiksliumas</a:t>
          </a:r>
          <a:r>
            <a:rPr lang="en-US" sz="1600" kern="1200" dirty="0"/>
            <a:t>)</a:t>
          </a:r>
        </a:p>
      </dsp:txBody>
      <dsp:txXfrm>
        <a:off x="32180" y="98168"/>
        <a:ext cx="7752667" cy="1034348"/>
      </dsp:txXfrm>
    </dsp:sp>
    <dsp:sp modelId="{647E7DDA-937A-4A0A-AE5C-D0FB1A1764F7}">
      <dsp:nvSpPr>
        <dsp:cNvPr id="0" name=""/>
        <dsp:cNvSpPr/>
      </dsp:nvSpPr>
      <dsp:spPr>
        <a:xfrm>
          <a:off x="788669" y="1281827"/>
          <a:ext cx="8938260" cy="1098708"/>
        </a:xfrm>
        <a:prstGeom prst="roundRect">
          <a:avLst>
            <a:gd name="adj" fmla="val 10000"/>
          </a:avLst>
        </a:prstGeom>
        <a:solidFill>
          <a:schemeClr val="accent2">
            <a:hueOff val="-9286281"/>
            <a:satOff val="19525"/>
            <a:lumOff val="-3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100" kern="1200" dirty="0"/>
            <a:t>Problema: vienas iš raktažodžių turi per pus mažiau straipsnių nei kiti</a:t>
          </a:r>
          <a:endParaRPr lang="en-US" sz="2100" kern="1200" dirty="0"/>
        </a:p>
      </dsp:txBody>
      <dsp:txXfrm>
        <a:off x="820849" y="1314007"/>
        <a:ext cx="7371069" cy="1034348"/>
      </dsp:txXfrm>
    </dsp:sp>
    <dsp:sp modelId="{9E83B812-ECDF-458B-82F8-9788B8FBE77D}">
      <dsp:nvSpPr>
        <dsp:cNvPr id="0" name=""/>
        <dsp:cNvSpPr/>
      </dsp:nvSpPr>
      <dsp:spPr>
        <a:xfrm>
          <a:off x="1577339" y="2563654"/>
          <a:ext cx="8938260" cy="1098708"/>
        </a:xfrm>
        <a:prstGeom prst="roundRect">
          <a:avLst>
            <a:gd name="adj" fmla="val 10000"/>
          </a:avLst>
        </a:prstGeom>
        <a:solidFill>
          <a:schemeClr val="accent2">
            <a:hueOff val="-18572562"/>
            <a:satOff val="39051"/>
            <a:lumOff val="-647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100" kern="1200" dirty="0"/>
            <a:t>Problema: temos papuola po vienu skėčiu, tad didelė tikimybė, kad žodžiai kartosis ir leis maišytis tarp tikrosios vertės</a:t>
          </a:r>
          <a:endParaRPr lang="en-US" sz="2100" kern="1200" dirty="0"/>
        </a:p>
      </dsp:txBody>
      <dsp:txXfrm>
        <a:off x="1609519" y="2595834"/>
        <a:ext cx="7371069" cy="1034348"/>
      </dsp:txXfrm>
    </dsp:sp>
    <dsp:sp modelId="{97FF4A6D-E60D-4463-8238-C2541951C53B}">
      <dsp:nvSpPr>
        <dsp:cNvPr id="0" name=""/>
        <dsp:cNvSpPr/>
      </dsp:nvSpPr>
      <dsp:spPr>
        <a:xfrm>
          <a:off x="8224099" y="833187"/>
          <a:ext cx="714160" cy="7141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8384785" y="833187"/>
        <a:ext cx="392788" cy="537405"/>
      </dsp:txXfrm>
    </dsp:sp>
    <dsp:sp modelId="{18DCA976-D743-40A1-973B-53B9F9147A25}">
      <dsp:nvSpPr>
        <dsp:cNvPr id="0" name=""/>
        <dsp:cNvSpPr/>
      </dsp:nvSpPr>
      <dsp:spPr>
        <a:xfrm>
          <a:off x="9012769" y="2107689"/>
          <a:ext cx="714160" cy="7141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8883363"/>
            <a:satOff val="31629"/>
            <a:lumOff val="-104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8883363"/>
              <a:satOff val="31629"/>
              <a:lumOff val="-104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9173455" y="2107689"/>
        <a:ext cx="392788" cy="53740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24FAAD-1DE3-4BF6-A508-2567D7BDF43D}">
      <dsp:nvSpPr>
        <dsp:cNvPr id="0" name=""/>
        <dsp:cNvSpPr/>
      </dsp:nvSpPr>
      <dsp:spPr>
        <a:xfrm>
          <a:off x="0" y="2048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00290-124D-4189-9922-F1CBC36C4A04}">
      <dsp:nvSpPr>
        <dsp:cNvPr id="0" name=""/>
        <dsp:cNvSpPr/>
      </dsp:nvSpPr>
      <dsp:spPr>
        <a:xfrm>
          <a:off x="0" y="2048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 action="ppaction://hlinksldjump"/>
            </a:rPr>
            <a:t>Logistic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Regression</a:t>
          </a:r>
          <a:endParaRPr lang="en-US" sz="6500" kern="1200" dirty="0"/>
        </a:p>
      </dsp:txBody>
      <dsp:txXfrm>
        <a:off x="0" y="2048"/>
        <a:ext cx="11274612" cy="1397221"/>
      </dsp:txXfrm>
    </dsp:sp>
    <dsp:sp modelId="{3420D78C-1945-446E-8C5B-FDD5CB2F4627}">
      <dsp:nvSpPr>
        <dsp:cNvPr id="0" name=""/>
        <dsp:cNvSpPr/>
      </dsp:nvSpPr>
      <dsp:spPr>
        <a:xfrm>
          <a:off x="0" y="1399270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122F25-821C-4DB5-BCAE-4D856606ECA0}">
      <dsp:nvSpPr>
        <dsp:cNvPr id="0" name=""/>
        <dsp:cNvSpPr/>
      </dsp:nvSpPr>
      <dsp:spPr>
        <a:xfrm>
          <a:off x="0" y="1399270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 action="ppaction://hlinksldjump"/>
            </a:rPr>
            <a:t>Random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Forest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Classifier</a:t>
          </a:r>
          <a:endParaRPr lang="en-US" sz="6500" kern="1200" dirty="0"/>
        </a:p>
      </dsp:txBody>
      <dsp:txXfrm>
        <a:off x="0" y="1399270"/>
        <a:ext cx="11274612" cy="1397221"/>
      </dsp:txXfrm>
    </dsp:sp>
    <dsp:sp modelId="{C621BEE2-618D-4AD9-BCD1-A8D78396E4DA}">
      <dsp:nvSpPr>
        <dsp:cNvPr id="0" name=""/>
        <dsp:cNvSpPr/>
      </dsp:nvSpPr>
      <dsp:spPr>
        <a:xfrm>
          <a:off x="0" y="2796492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A93D35-0FE2-4802-AFA0-D9653DD030BA}">
      <dsp:nvSpPr>
        <dsp:cNvPr id="0" name=""/>
        <dsp:cNvSpPr/>
      </dsp:nvSpPr>
      <dsp:spPr>
        <a:xfrm>
          <a:off x="0" y="2796492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 action="ppaction://hlinksldjump"/>
            </a:rPr>
            <a:t>Decision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Tree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Classifier</a:t>
          </a:r>
          <a:endParaRPr lang="en-US" sz="6500" kern="1200" dirty="0"/>
        </a:p>
      </dsp:txBody>
      <dsp:txXfrm>
        <a:off x="0" y="2796492"/>
        <a:ext cx="11274612" cy="139722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24FAAD-1DE3-4BF6-A508-2567D7BDF43D}">
      <dsp:nvSpPr>
        <dsp:cNvPr id="0" name=""/>
        <dsp:cNvSpPr/>
      </dsp:nvSpPr>
      <dsp:spPr>
        <a:xfrm>
          <a:off x="0" y="2048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00290-124D-4189-9922-F1CBC36C4A04}">
      <dsp:nvSpPr>
        <dsp:cNvPr id="0" name=""/>
        <dsp:cNvSpPr/>
      </dsp:nvSpPr>
      <dsp:spPr>
        <a:xfrm>
          <a:off x="0" y="2048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 action="ppaction://hlinksldjump"/>
            </a:rPr>
            <a:t>Logistic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Regression</a:t>
          </a:r>
          <a:endParaRPr lang="en-US" sz="6500" kern="1200" dirty="0"/>
        </a:p>
      </dsp:txBody>
      <dsp:txXfrm>
        <a:off x="0" y="2048"/>
        <a:ext cx="11274612" cy="1397221"/>
      </dsp:txXfrm>
    </dsp:sp>
    <dsp:sp modelId="{3420D78C-1945-446E-8C5B-FDD5CB2F4627}">
      <dsp:nvSpPr>
        <dsp:cNvPr id="0" name=""/>
        <dsp:cNvSpPr/>
      </dsp:nvSpPr>
      <dsp:spPr>
        <a:xfrm>
          <a:off x="0" y="1399270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122F25-821C-4DB5-BCAE-4D856606ECA0}">
      <dsp:nvSpPr>
        <dsp:cNvPr id="0" name=""/>
        <dsp:cNvSpPr/>
      </dsp:nvSpPr>
      <dsp:spPr>
        <a:xfrm>
          <a:off x="0" y="1399270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 action="ppaction://hlinksldjump"/>
            </a:rPr>
            <a:t>Random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Forest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Classifier</a:t>
          </a:r>
          <a:endParaRPr lang="en-US" sz="6500" kern="1200" dirty="0"/>
        </a:p>
      </dsp:txBody>
      <dsp:txXfrm>
        <a:off x="0" y="1399270"/>
        <a:ext cx="11274612" cy="1397221"/>
      </dsp:txXfrm>
    </dsp:sp>
    <dsp:sp modelId="{C621BEE2-618D-4AD9-BCD1-A8D78396E4DA}">
      <dsp:nvSpPr>
        <dsp:cNvPr id="0" name=""/>
        <dsp:cNvSpPr/>
      </dsp:nvSpPr>
      <dsp:spPr>
        <a:xfrm>
          <a:off x="0" y="2796492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A93D35-0FE2-4802-AFA0-D9653DD030BA}">
      <dsp:nvSpPr>
        <dsp:cNvPr id="0" name=""/>
        <dsp:cNvSpPr/>
      </dsp:nvSpPr>
      <dsp:spPr>
        <a:xfrm>
          <a:off x="0" y="2796492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 action="ppaction://hlinksldjump"/>
            </a:rPr>
            <a:t>Decision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Tree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Classifier</a:t>
          </a:r>
          <a:endParaRPr lang="en-US" sz="6500" kern="1200" dirty="0"/>
        </a:p>
      </dsp:txBody>
      <dsp:txXfrm>
        <a:off x="0" y="2796492"/>
        <a:ext cx="11274612" cy="13972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24FAAD-1DE3-4BF6-A508-2567D7BDF43D}">
      <dsp:nvSpPr>
        <dsp:cNvPr id="0" name=""/>
        <dsp:cNvSpPr/>
      </dsp:nvSpPr>
      <dsp:spPr>
        <a:xfrm>
          <a:off x="0" y="2048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00290-124D-4189-9922-F1CBC36C4A04}">
      <dsp:nvSpPr>
        <dsp:cNvPr id="0" name=""/>
        <dsp:cNvSpPr/>
      </dsp:nvSpPr>
      <dsp:spPr>
        <a:xfrm>
          <a:off x="0" y="2048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 action="ppaction://hlinksldjump"/>
            </a:rPr>
            <a:t>Logistic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Regression</a:t>
          </a:r>
          <a:endParaRPr lang="en-US" sz="6500" kern="1200" dirty="0"/>
        </a:p>
      </dsp:txBody>
      <dsp:txXfrm>
        <a:off x="0" y="2048"/>
        <a:ext cx="11274612" cy="1397221"/>
      </dsp:txXfrm>
    </dsp:sp>
    <dsp:sp modelId="{3420D78C-1945-446E-8C5B-FDD5CB2F4627}">
      <dsp:nvSpPr>
        <dsp:cNvPr id="0" name=""/>
        <dsp:cNvSpPr/>
      </dsp:nvSpPr>
      <dsp:spPr>
        <a:xfrm>
          <a:off x="0" y="1399270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122F25-821C-4DB5-BCAE-4D856606ECA0}">
      <dsp:nvSpPr>
        <dsp:cNvPr id="0" name=""/>
        <dsp:cNvSpPr/>
      </dsp:nvSpPr>
      <dsp:spPr>
        <a:xfrm>
          <a:off x="0" y="1399270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 action="ppaction://hlinksldjump"/>
            </a:rPr>
            <a:t>Random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Forest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Classifier</a:t>
          </a:r>
          <a:endParaRPr lang="en-US" sz="6500" kern="1200" dirty="0"/>
        </a:p>
      </dsp:txBody>
      <dsp:txXfrm>
        <a:off x="0" y="1399270"/>
        <a:ext cx="11274612" cy="1397221"/>
      </dsp:txXfrm>
    </dsp:sp>
    <dsp:sp modelId="{C621BEE2-618D-4AD9-BCD1-A8D78396E4DA}">
      <dsp:nvSpPr>
        <dsp:cNvPr id="0" name=""/>
        <dsp:cNvSpPr/>
      </dsp:nvSpPr>
      <dsp:spPr>
        <a:xfrm>
          <a:off x="0" y="2796492"/>
          <a:ext cx="1127461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A93D35-0FE2-4802-AFA0-D9653DD030BA}">
      <dsp:nvSpPr>
        <dsp:cNvPr id="0" name=""/>
        <dsp:cNvSpPr/>
      </dsp:nvSpPr>
      <dsp:spPr>
        <a:xfrm>
          <a:off x="0" y="2796492"/>
          <a:ext cx="11274612" cy="1397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0" kern="1200" dirty="0">
              <a:hlinkClick xmlns:r="http://schemas.openxmlformats.org/officeDocument/2006/relationships" r:id="" action="ppaction://hlinksldjump"/>
            </a:rPr>
            <a:t>Decision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Tree</a:t>
          </a:r>
          <a:r>
            <a:rPr lang="lt-LT" sz="6500" b="0" kern="1200" dirty="0">
              <a:hlinkClick xmlns:r="http://schemas.openxmlformats.org/officeDocument/2006/relationships" r:id="" action="ppaction://hlinksldjump"/>
            </a:rPr>
            <a:t> </a:t>
          </a:r>
          <a:r>
            <a:rPr lang="en-US" sz="6500" b="0" kern="1200" dirty="0">
              <a:hlinkClick xmlns:r="http://schemas.openxmlformats.org/officeDocument/2006/relationships" r:id="" action="ppaction://hlinksldjump"/>
            </a:rPr>
            <a:t>Classifier</a:t>
          </a:r>
          <a:endParaRPr lang="en-US" sz="6500" kern="1200" dirty="0"/>
        </a:p>
      </dsp:txBody>
      <dsp:txXfrm>
        <a:off x="0" y="2796492"/>
        <a:ext cx="11274612" cy="139722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1F0E2F-06F8-4670-AE15-84EE7923B2C1}">
      <dsp:nvSpPr>
        <dsp:cNvPr id="0" name=""/>
        <dsp:cNvSpPr/>
      </dsp:nvSpPr>
      <dsp:spPr>
        <a:xfrm>
          <a:off x="0" y="681811"/>
          <a:ext cx="11274612" cy="12587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8963A8-FA97-47EE-BE33-76542DB2A081}">
      <dsp:nvSpPr>
        <dsp:cNvPr id="0" name=""/>
        <dsp:cNvSpPr/>
      </dsp:nvSpPr>
      <dsp:spPr>
        <a:xfrm>
          <a:off x="380765" y="965025"/>
          <a:ext cx="692300" cy="6923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FAD545-6859-4F8D-B22F-4EB5E0749758}">
      <dsp:nvSpPr>
        <dsp:cNvPr id="0" name=""/>
        <dsp:cNvSpPr/>
      </dsp:nvSpPr>
      <dsp:spPr>
        <a:xfrm>
          <a:off x="1453831" y="681811"/>
          <a:ext cx="9820780" cy="12587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215" tIns="133215" rIns="133215" bIns="13321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500" kern="1200" dirty="0"/>
            <a:t>spaCy vectorizavime laimi -&gt; </a:t>
          </a:r>
          <a:r>
            <a:rPr lang="en-US" sz="2500" kern="1200" dirty="0"/>
            <a:t>Random Forest Classifier </a:t>
          </a:r>
          <a:r>
            <a:rPr lang="lt-LT" sz="2500" kern="1200" dirty="0"/>
            <a:t>modelis (</a:t>
          </a:r>
          <a:r>
            <a:rPr lang="en-US" sz="2500" kern="1200" dirty="0"/>
            <a:t>~</a:t>
          </a:r>
          <a:r>
            <a:rPr lang="lt-LT" sz="2500" kern="1200" dirty="0"/>
            <a:t>78</a:t>
          </a:r>
          <a:r>
            <a:rPr lang="en-US" sz="2500" kern="1200" dirty="0"/>
            <a:t>%)</a:t>
          </a:r>
        </a:p>
      </dsp:txBody>
      <dsp:txXfrm>
        <a:off x="1453831" y="681811"/>
        <a:ext cx="9820780" cy="1258728"/>
      </dsp:txXfrm>
    </dsp:sp>
    <dsp:sp modelId="{2110B7B0-5229-44F8-83E5-B95559CA9465}">
      <dsp:nvSpPr>
        <dsp:cNvPr id="0" name=""/>
        <dsp:cNvSpPr/>
      </dsp:nvSpPr>
      <dsp:spPr>
        <a:xfrm>
          <a:off x="0" y="2255222"/>
          <a:ext cx="11274612" cy="12587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EB5BB7-C2A8-4A08-ACE0-BDE621B1409C}">
      <dsp:nvSpPr>
        <dsp:cNvPr id="0" name=""/>
        <dsp:cNvSpPr/>
      </dsp:nvSpPr>
      <dsp:spPr>
        <a:xfrm>
          <a:off x="380765" y="2538436"/>
          <a:ext cx="692300" cy="6923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D25D89-A2CB-4CD1-9C8F-AB92D3032020}">
      <dsp:nvSpPr>
        <dsp:cNvPr id="0" name=""/>
        <dsp:cNvSpPr/>
      </dsp:nvSpPr>
      <dsp:spPr>
        <a:xfrm>
          <a:off x="1453831" y="2255222"/>
          <a:ext cx="9820780" cy="12587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215" tIns="133215" rIns="133215" bIns="13321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Naudojant</a:t>
          </a:r>
          <a:r>
            <a:rPr lang="en-US" sz="2500" kern="1200" dirty="0"/>
            <a:t>  tik </a:t>
          </a:r>
          <a:r>
            <a:rPr lang="en-US" sz="2500" kern="1200" dirty="0" err="1"/>
            <a:t>lemmatizer</a:t>
          </a:r>
          <a:r>
            <a:rPr lang="en-US" sz="2500" kern="1200" dirty="0"/>
            <a:t> </a:t>
          </a:r>
          <a:r>
            <a:rPr lang="en-US" sz="2500" kern="1200" dirty="0" err="1"/>
            <a:t>laimi</a:t>
          </a:r>
          <a:r>
            <a:rPr lang="en-US" sz="2500" kern="1200" dirty="0"/>
            <a:t> -&gt; TF-IDF </a:t>
          </a:r>
          <a:r>
            <a:rPr lang="en-US" sz="2500" kern="1200" dirty="0" err="1"/>
            <a:t>vetorizavimas</a:t>
          </a:r>
          <a:r>
            <a:rPr lang="en-US" sz="2500" kern="1200" dirty="0"/>
            <a:t> </a:t>
          </a:r>
          <a:r>
            <a:rPr lang="en-US" sz="2500" kern="1200" dirty="0" err="1"/>
            <a:t>ir</a:t>
          </a:r>
          <a:r>
            <a:rPr lang="en-US" sz="2500" kern="1200" dirty="0"/>
            <a:t> </a:t>
          </a:r>
          <a:r>
            <a:rPr lang="lt-LT" sz="2500" kern="1200" dirty="0"/>
            <a:t>Logistic Regression</a:t>
          </a:r>
          <a:r>
            <a:rPr lang="en-US" sz="2500" kern="1200" dirty="0"/>
            <a:t> (~</a:t>
          </a:r>
          <a:r>
            <a:rPr lang="lt-LT" sz="2500" kern="1200" dirty="0"/>
            <a:t>80</a:t>
          </a:r>
          <a:r>
            <a:rPr lang="en-US" sz="2500" kern="1200" dirty="0"/>
            <a:t>%)</a:t>
          </a:r>
        </a:p>
      </dsp:txBody>
      <dsp:txXfrm>
        <a:off x="1453831" y="2255222"/>
        <a:ext cx="9820780" cy="12587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eg>
</file>

<file path=ppt/media/image12.jp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3/27/2023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06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850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08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3/27/2023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9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1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3/27/2023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17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3/27/2023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71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3/27/2023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0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3/27/2023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421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3/27/2023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40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3/27/2023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99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3/27/2023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34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03" r:id="rId8"/>
    <p:sldLayoutId id="2147483804" r:id="rId9"/>
    <p:sldLayoutId id="2147483805" r:id="rId10"/>
    <p:sldLayoutId id="214748381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DovileDob/data_science_final_project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ileDob/data_science_final_project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5FD2BC-8330-971C-8B8F-80C8B09CD5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7"/>
          <a:stretch/>
        </p:blipFill>
        <p:spPr>
          <a:xfrm>
            <a:off x="-688" y="-4"/>
            <a:ext cx="12192687" cy="6858000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5EDAD761-2CF4-463A-AD87-1D4E8549D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D9DF7D3C-2892-4632-9E66-4D1E023A0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3D2FAD08-001D-4400-AF80-51C864EF7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9EC2A6-8820-C501-A16B-BB8D2AC451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lt-LT" sz="5200" dirty="0">
                <a:solidFill>
                  <a:srgbClr val="FFFFFF"/>
                </a:solidFill>
              </a:rPr>
              <a:t>Data science final project</a:t>
            </a: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1D8656-3A5A-C677-B54A-E29E155B0F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74515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lt-LT" sz="2200" dirty="0">
                <a:solidFill>
                  <a:srgbClr val="FFFFFF"/>
                </a:solidFill>
              </a:rPr>
              <a:t>Krašto apsaugos temų klasifikavimas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B2DE96-85DB-EE66-0380-B4E4EC6F8ABF}"/>
              </a:ext>
            </a:extLst>
          </p:cNvPr>
          <p:cNvSpPr txBox="1"/>
          <p:nvPr/>
        </p:nvSpPr>
        <p:spPr>
          <a:xfrm>
            <a:off x="93741" y="6408478"/>
            <a:ext cx="68857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/>
              </a:rPr>
              <a:t>https://github.com/DovileDob/data_science_final_project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453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40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54" name="Rectangle 44">
            <a:extLst>
              <a:ext uri="{FF2B5EF4-FFF2-40B4-BE49-F238E27FC236}">
                <a16:creationId xmlns:a16="http://schemas.microsoft.com/office/drawing/2014/main" id="{729F2144-48B7-4730-955E-365ECED3A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5" name="Rectangle 46">
            <a:extLst>
              <a:ext uri="{FF2B5EF4-FFF2-40B4-BE49-F238E27FC236}">
                <a16:creationId xmlns:a16="http://schemas.microsoft.com/office/drawing/2014/main" id="{E765FF50-D2F9-4A4F-86ED-F101E172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56" name="Group 48">
            <a:extLst>
              <a:ext uri="{FF2B5EF4-FFF2-40B4-BE49-F238E27FC236}">
                <a16:creationId xmlns:a16="http://schemas.microsoft.com/office/drawing/2014/main" id="{BA4800FF-FFCF-4CA3-9575-64E79A0B1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0"/>
            <a:ext cx="3997615" cy="6816079"/>
            <a:chOff x="8059620" y="41922"/>
            <a:chExt cx="3997615" cy="6816077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B427C694-1CCA-401E-800E-B3117F9ED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496D9F51-0C46-4E42-BE1B-9494C40F8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901E7BA-13BF-C947-5AC0-5A509A741D58}"/>
              </a:ext>
            </a:extLst>
          </p:cNvPr>
          <p:cNvSpPr txBox="1"/>
          <p:nvPr/>
        </p:nvSpPr>
        <p:spPr>
          <a:xfrm>
            <a:off x="1293876" y="304801"/>
            <a:ext cx="9820326" cy="28437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lower(text)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>
                <a:latin typeface="+mj-lt"/>
                <a:ea typeface="+mj-ea"/>
                <a:cs typeface="+mj-cs"/>
              </a:rPr>
              <a:t>BeautifulSoup.remove_html_tags</a:t>
            </a:r>
            <a:r>
              <a:rPr lang="en-US" sz="2400" dirty="0">
                <a:latin typeface="+mj-lt"/>
                <a:ea typeface="+mj-ea"/>
                <a:cs typeface="+mj-cs"/>
              </a:rPr>
              <a:t>(text)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>
                <a:latin typeface="+mj-lt"/>
                <a:ea typeface="+mj-ea"/>
                <a:cs typeface="+mj-cs"/>
              </a:rPr>
              <a:t>special_char</a:t>
            </a:r>
            <a:r>
              <a:rPr lang="en-US" sz="2400" dirty="0">
                <a:latin typeface="+mj-lt"/>
                <a:ea typeface="+mj-ea"/>
                <a:cs typeface="+mj-cs"/>
              </a:rPr>
              <a:t>(text)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slice(stop=10000)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>
                <a:latin typeface="+mj-lt"/>
                <a:ea typeface="+mj-ea"/>
                <a:cs typeface="+mj-cs"/>
              </a:rPr>
              <a:t>langdetect.detect_lang</a:t>
            </a:r>
            <a:r>
              <a:rPr lang="en-US" sz="2400" dirty="0">
                <a:latin typeface="+mj-lt"/>
                <a:ea typeface="+mj-ea"/>
                <a:cs typeface="+mj-cs"/>
              </a:rPr>
              <a:t>(text)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>
                <a:latin typeface="+mj-lt"/>
                <a:ea typeface="+mj-ea"/>
                <a:cs typeface="+mj-cs"/>
              </a:rPr>
              <a:t>googletrans.translate_text</a:t>
            </a:r>
            <a:r>
              <a:rPr lang="en-US" sz="2400" dirty="0">
                <a:latin typeface="+mj-lt"/>
                <a:ea typeface="+mj-ea"/>
                <a:cs typeface="+mj-cs"/>
              </a:rPr>
              <a:t>(text, </a:t>
            </a:r>
            <a:r>
              <a:rPr lang="en-US" sz="2400" dirty="0" err="1">
                <a:latin typeface="+mj-lt"/>
                <a:ea typeface="+mj-ea"/>
                <a:cs typeface="+mj-cs"/>
              </a:rPr>
              <a:t>dest_lang</a:t>
            </a:r>
            <a:r>
              <a:rPr lang="en-US" sz="2400" dirty="0"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11" name="Picture 10" descr="A picture containing icon&#10;&#10;Description automatically generated">
            <a:extLst>
              <a:ext uri="{FF2B5EF4-FFF2-40B4-BE49-F238E27FC236}">
                <a16:creationId xmlns:a16="http://schemas.microsoft.com/office/drawing/2014/main" id="{7D277DAB-1006-6BD4-35E9-F908F45308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17" b="4"/>
          <a:stretch/>
        </p:blipFill>
        <p:spPr>
          <a:xfrm>
            <a:off x="338276" y="3530665"/>
            <a:ext cx="2793056" cy="2726998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F771FA2-6584-AF3A-C18F-0FD5CDCB05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75" r="24314"/>
          <a:stretch/>
        </p:blipFill>
        <p:spPr>
          <a:xfrm>
            <a:off x="3236230" y="3530665"/>
            <a:ext cx="2793056" cy="2726998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C9434E2-1BE6-7A56-E52C-76B38AF15D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2" r="7" b="7"/>
          <a:stretch/>
        </p:blipFill>
        <p:spPr>
          <a:xfrm>
            <a:off x="6134185" y="3530665"/>
            <a:ext cx="2817808" cy="2726998"/>
          </a:xfrm>
          <a:prstGeom prst="rect">
            <a:avLst/>
          </a:prstGeom>
        </p:spPr>
      </p:pic>
      <p:pic>
        <p:nvPicPr>
          <p:cNvPr id="9" name="Picture 8" descr="A picture containing text, clipart, sign, first-aid kit&#10;&#10;Description automatically generated">
            <a:extLst>
              <a:ext uri="{FF2B5EF4-FFF2-40B4-BE49-F238E27FC236}">
                <a16:creationId xmlns:a16="http://schemas.microsoft.com/office/drawing/2014/main" id="{DFEAE9F5-CE75-0BCA-4BB3-A2985093522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489"/>
          <a:stretch/>
        </p:blipFill>
        <p:spPr>
          <a:xfrm>
            <a:off x="9056890" y="3530665"/>
            <a:ext cx="2793786" cy="272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166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5F1516D-5C98-92DC-61FE-6F6E27FC3E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3" b="11754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862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3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4" name="Rectangle 13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2B028756-0FA5-471F-B25F-B44FA1553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6" name="Group 17">
            <a:extLst>
              <a:ext uri="{FF2B5EF4-FFF2-40B4-BE49-F238E27FC236}">
                <a16:creationId xmlns:a16="http://schemas.microsoft.com/office/drawing/2014/main" id="{A19C2C53-C77D-4569-8377-F6307A105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91D0B37-4004-4E3A-97FE-EF3C057AA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E0457E7-51E7-4FFE-B085-40494AC3E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E23DB5F-64C9-22DC-9C4D-BA2CA2374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186" y="688157"/>
            <a:ext cx="5228659" cy="527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997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ED5E97A-D21B-4AA4-83CF-DA3A380E3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AF5706D-4464-450F-93F4-853EDF68C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E0FB244-C158-43A9-AD7A-05DC5BBF6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B81FF85-3ECE-12EF-C8E1-332DF6B385CA}"/>
              </a:ext>
            </a:extLst>
          </p:cNvPr>
          <p:cNvSpPr txBox="1"/>
          <p:nvPr/>
        </p:nvSpPr>
        <p:spPr>
          <a:xfrm>
            <a:off x="6094476" y="5113256"/>
            <a:ext cx="5638437" cy="3156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/>
              <a:t>stops_lt.txt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7577F-AEB7-723E-22F3-63A640B926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886" r="-1" b="32938"/>
          <a:stretch/>
        </p:blipFill>
        <p:spPr>
          <a:xfrm>
            <a:off x="7608405" y="0"/>
            <a:ext cx="4696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823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litics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93" b="5038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</a:t>
            </a:r>
            <a:r>
              <a:rPr lang="en-US" sz="4400" dirty="0" err="1">
                <a:latin typeface="+mj-lt"/>
                <a:ea typeface="+mj-ea"/>
                <a:cs typeface="+mj-cs"/>
              </a:rPr>
              <a:t>Saugumo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ir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gynybos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politikos</a:t>
            </a:r>
            <a:r>
              <a:rPr lang="lt-LT" sz="4400" dirty="0">
                <a:latin typeface="+mj-lt"/>
                <a:ea typeface="+mj-ea"/>
                <a:cs typeface="+mj-cs"/>
              </a:rPr>
              <a:t>“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72659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 Įsigyjimų ir  Biudžeto“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9932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„Incidentų, nelaimių, kriminalų“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04406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095520" y="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„Kibernetinio saugumo“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107035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„Kariuomenės stiprinimo ir pratybų“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77836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1857395" y="-5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„Pilietiškumo ir atsparumo progagandai“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11036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8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1" name="Rectangle 10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C8884498-8C0E-4CE3-A52C-4D46CFCB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3" name="Group 14">
            <a:extLst>
              <a:ext uri="{FF2B5EF4-FFF2-40B4-BE49-F238E27FC236}">
                <a16:creationId xmlns:a16="http://schemas.microsoft.com/office/drawing/2014/main" id="{914B50A6-093B-4BEC-814D-28A439BF6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A6B3FC4-8E9F-47E9-9E04-AFD4802BF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C534277-E69B-4B16-8548-820EE896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D96B73-10DD-8B8E-F4F5-59431CF67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68580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Duomenų rinkinys ir projekto apžvalga</a:t>
            </a:r>
          </a:p>
        </p:txBody>
      </p:sp>
    </p:spTree>
    <p:extLst>
      <p:ext uri="{BB962C8B-B14F-4D97-AF65-F5344CB8AC3E}">
        <p14:creationId xmlns:p14="http://schemas.microsoft.com/office/powerpoint/2010/main" val="367396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2120E-D5F3-A62C-D196-A2BD1CF5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190770" y="1905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F60FB-E327-4AB2-75A0-9C7B09DD662D}"/>
              </a:ext>
            </a:extLst>
          </p:cNvPr>
          <p:cNvSpPr txBox="1"/>
          <p:nvPr/>
        </p:nvSpPr>
        <p:spPr>
          <a:xfrm>
            <a:off x="516183" y="584896"/>
            <a:ext cx="4958128" cy="3755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4400" dirty="0">
                <a:latin typeface="+mj-lt"/>
                <a:ea typeface="+mj-ea"/>
                <a:cs typeface="+mj-cs"/>
              </a:rPr>
              <a:t>„Kariuomenės pagalbos kitoms institucijoms“ </a:t>
            </a:r>
            <a:r>
              <a:rPr lang="en-US" sz="4400" dirty="0" err="1">
                <a:latin typeface="+mj-lt"/>
                <a:ea typeface="+mj-ea"/>
                <a:cs typeface="+mj-cs"/>
              </a:rPr>
              <a:t>žodžių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debesis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305476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6E0A64-470D-DC13-326F-108DC811B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-1938871" y="954844"/>
            <a:ext cx="9539231" cy="53658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3F4EB6-9773-1CBE-1B15-71B37C0CFE9F}"/>
              </a:ext>
            </a:extLst>
          </p:cNvPr>
          <p:cNvSpPr txBox="1"/>
          <p:nvPr/>
        </p:nvSpPr>
        <p:spPr>
          <a:xfrm>
            <a:off x="681898" y="716116"/>
            <a:ext cx="4297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1800" dirty="0">
                <a:latin typeface="+mj-lt"/>
                <a:ea typeface="+mj-ea"/>
                <a:cs typeface="+mj-cs"/>
              </a:rPr>
              <a:t>„Pilietiškumas ir atsparumas progagandai“ </a:t>
            </a:r>
            <a:endParaRPr lang="en-US" sz="1800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F3EF80-4D11-23F3-11E5-096C33198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4024098" y="900782"/>
            <a:ext cx="9635340" cy="54198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B3C9E1-024B-3EDC-111F-317FDE052ED1}"/>
              </a:ext>
            </a:extLst>
          </p:cNvPr>
          <p:cNvSpPr txBox="1"/>
          <p:nvPr/>
        </p:nvSpPr>
        <p:spPr>
          <a:xfrm>
            <a:off x="7000208" y="716289"/>
            <a:ext cx="38210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lt-LT" sz="1800" dirty="0">
                <a:latin typeface="+mj-lt"/>
                <a:ea typeface="+mj-ea"/>
                <a:cs typeface="+mj-cs"/>
              </a:rPr>
              <a:t>„Kariuomenės stiprinimo ir pratybų“ </a:t>
            </a:r>
            <a:endParaRPr lang="en-US" sz="18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68824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FA02C3E-B765-0B9D-6342-6D24E0A9C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11" y="85258"/>
            <a:ext cx="11419839" cy="676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6436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8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1" name="Rectangle 10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C8884498-8C0E-4CE3-A52C-4D46CFCB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3" name="Group 14">
            <a:extLst>
              <a:ext uri="{FF2B5EF4-FFF2-40B4-BE49-F238E27FC236}">
                <a16:creationId xmlns:a16="http://schemas.microsoft.com/office/drawing/2014/main" id="{914B50A6-093B-4BEC-814D-28A439BF6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A6B3FC4-8E9F-47E9-9E04-AFD4802BF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C534277-E69B-4B16-8548-820EE896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D96B73-10DD-8B8E-F4F5-59431CF67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68580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lt-LT" sz="5200" dirty="0"/>
              <a:t>Modelio kūrimas ir pasirinkimas</a:t>
            </a:r>
            <a:endParaRPr lang="en-US" sz="5200" dirty="0"/>
          </a:p>
        </p:txBody>
      </p:sp>
    </p:spTree>
    <p:extLst>
      <p:ext uri="{BB962C8B-B14F-4D97-AF65-F5344CB8AC3E}">
        <p14:creationId xmlns:p14="http://schemas.microsoft.com/office/powerpoint/2010/main" val="25087567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Content Placeholder 4" descr="A picture containing wrestling, boxing&#10;&#10;Description automatically generated">
            <a:extLst>
              <a:ext uri="{FF2B5EF4-FFF2-40B4-BE49-F238E27FC236}">
                <a16:creationId xmlns:a16="http://schemas.microsoft.com/office/drawing/2014/main" id="{FE800D72-E212-8A15-34FB-E230BC396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1062EF-81FA-1A40-226D-388381D742BA}"/>
              </a:ext>
            </a:extLst>
          </p:cNvPr>
          <p:cNvSpPr txBox="1"/>
          <p:nvPr/>
        </p:nvSpPr>
        <p:spPr>
          <a:xfrm>
            <a:off x="1953752" y="3197484"/>
            <a:ext cx="3407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400" b="1" dirty="0">
                <a:solidFill>
                  <a:schemeClr val="bg1"/>
                </a:solidFill>
              </a:rPr>
              <a:t>BAGS OF WORDS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24E008-3CB6-9304-F9C4-AE8E0A31771B}"/>
              </a:ext>
            </a:extLst>
          </p:cNvPr>
          <p:cNvSpPr txBox="1"/>
          <p:nvPr/>
        </p:nvSpPr>
        <p:spPr>
          <a:xfrm>
            <a:off x="7315181" y="3197484"/>
            <a:ext cx="3407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400" b="1" dirty="0">
                <a:solidFill>
                  <a:schemeClr val="bg1"/>
                </a:solidFill>
              </a:rPr>
              <a:t>NEURO NETWORKS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244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Content Placeholder 4" descr="A picture containing wrestling, boxing&#10;&#10;Description automatically generated">
            <a:extLst>
              <a:ext uri="{FF2B5EF4-FFF2-40B4-BE49-F238E27FC236}">
                <a16:creationId xmlns:a16="http://schemas.microsoft.com/office/drawing/2014/main" id="{FE800D72-E212-8A15-34FB-E230BC396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1062EF-81FA-1A40-226D-388381D742BA}"/>
              </a:ext>
            </a:extLst>
          </p:cNvPr>
          <p:cNvSpPr txBox="1"/>
          <p:nvPr/>
        </p:nvSpPr>
        <p:spPr>
          <a:xfrm>
            <a:off x="1890713" y="3012817"/>
            <a:ext cx="34076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400" b="1" dirty="0">
                <a:solidFill>
                  <a:schemeClr val="bg1"/>
                </a:solidFill>
              </a:rPr>
              <a:t>CountVectorizer and TfidfVectorizer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24E008-3CB6-9304-F9C4-AE8E0A31771B}"/>
              </a:ext>
            </a:extLst>
          </p:cNvPr>
          <p:cNvSpPr txBox="1"/>
          <p:nvPr/>
        </p:nvSpPr>
        <p:spPr>
          <a:xfrm>
            <a:off x="7628947" y="3197482"/>
            <a:ext cx="3407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400" b="1" dirty="0">
                <a:solidFill>
                  <a:schemeClr val="bg1"/>
                </a:solidFill>
              </a:rPr>
              <a:t>spaCy vectorizer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7935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F6B09-59AE-1C17-6DE5-6EC3137D8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0" y="559813"/>
            <a:ext cx="5180106" cy="56123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lt-LT" sz="2400" dirty="0"/>
              <a:t>CountVectorizer ir TfidfVectorizer naudojimui bandausi kartu su spaCy.lemmatizer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970473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0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7" name="Rectangle 12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14">
            <a:extLst>
              <a:ext uri="{FF2B5EF4-FFF2-40B4-BE49-F238E27FC236}">
                <a16:creationId xmlns:a16="http://schemas.microsoft.com/office/drawing/2014/main" id="{118CCFCC-37BE-4D59-9025-3B554F8B5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94385" y="0"/>
            <a:ext cx="3997615" cy="6816079"/>
            <a:chOff x="8059620" y="41922"/>
            <a:chExt cx="3997615" cy="6816077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F7C1472-3879-4EA4-A74A-FD61F9C1AE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2808E72-61DC-4849-9CAC-C198B4CEE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29" name="TextBox 3">
            <a:extLst>
              <a:ext uri="{FF2B5EF4-FFF2-40B4-BE49-F238E27FC236}">
                <a16:creationId xmlns:a16="http://schemas.microsoft.com/office/drawing/2014/main" id="{8A8F0F09-01FF-024F-ACAA-963B66854469}"/>
              </a:ext>
            </a:extLst>
          </p:cNvPr>
          <p:cNvSpPr txBox="1"/>
          <p:nvPr/>
        </p:nvSpPr>
        <p:spPr>
          <a:xfrm>
            <a:off x="1197204" y="197963"/>
            <a:ext cx="10180949" cy="330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 err="1"/>
              <a:t>nlp</a:t>
            </a:r>
            <a:r>
              <a:rPr lang="en-US" sz="1400" dirty="0"/>
              <a:t> = </a:t>
            </a:r>
            <a:r>
              <a:rPr lang="en-US" sz="1400" dirty="0" err="1"/>
              <a:t>spacy.load</a:t>
            </a:r>
            <a:r>
              <a:rPr lang="en-US" sz="1400" dirty="0"/>
              <a:t>("</a:t>
            </a:r>
            <a:r>
              <a:rPr lang="en-US" sz="1400" dirty="0" err="1"/>
              <a:t>lt_core_news_md</a:t>
            </a:r>
            <a:r>
              <a:rPr lang="en-US" sz="1400" dirty="0"/>
              <a:t>")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def </a:t>
            </a:r>
            <a:r>
              <a:rPr lang="en-US" sz="1400" dirty="0" err="1"/>
              <a:t>lemmatize_text</a:t>
            </a:r>
            <a:r>
              <a:rPr lang="en-US" sz="1400" dirty="0"/>
              <a:t>(text):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    </a:t>
            </a:r>
            <a:r>
              <a:rPr lang="en-US" sz="1400" dirty="0" err="1"/>
              <a:t>full_text</a:t>
            </a:r>
            <a:r>
              <a:rPr lang="en-US" sz="1400" dirty="0"/>
              <a:t> = " ".join(text)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    doc = </a:t>
            </a:r>
            <a:r>
              <a:rPr lang="en-US" sz="1400" dirty="0" err="1"/>
              <a:t>nlp</a:t>
            </a:r>
            <a:r>
              <a:rPr lang="en-US" sz="1400" dirty="0"/>
              <a:t>(</a:t>
            </a:r>
            <a:r>
              <a:rPr lang="en-US" sz="1400" dirty="0" err="1"/>
              <a:t>full_text</a:t>
            </a:r>
            <a:r>
              <a:rPr lang="en-US" sz="1400" dirty="0"/>
              <a:t>)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    return [</a:t>
            </a:r>
            <a:r>
              <a:rPr lang="en-US" sz="1400" dirty="0" err="1"/>
              <a:t>token.lemma</a:t>
            </a:r>
            <a:r>
              <a:rPr lang="en-US" sz="1400" dirty="0"/>
              <a:t>_ for token in doc if not </a:t>
            </a:r>
            <a:r>
              <a:rPr lang="en-US" sz="1400" dirty="0" err="1"/>
              <a:t>token.is_punct</a:t>
            </a:r>
            <a:r>
              <a:rPr lang="en-US" sz="1400" dirty="0"/>
              <a:t>]</a:t>
            </a:r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algn="ctr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 err="1"/>
              <a:t>full_df_cleaned</a:t>
            </a:r>
            <a:r>
              <a:rPr lang="en-US" sz="1400" dirty="0"/>
              <a:t>["</a:t>
            </a:r>
            <a:r>
              <a:rPr lang="en-US" sz="1400" dirty="0" err="1"/>
              <a:t>article_body</a:t>
            </a:r>
            <a:r>
              <a:rPr lang="en-US" sz="1400" dirty="0"/>
              <a:t>"] = </a:t>
            </a:r>
            <a:r>
              <a:rPr lang="en-US" sz="1400" dirty="0" err="1"/>
              <a:t>full_df_cleaned</a:t>
            </a:r>
            <a:r>
              <a:rPr lang="en-US" sz="1400" dirty="0"/>
              <a:t>["</a:t>
            </a:r>
            <a:r>
              <a:rPr lang="en-US" sz="1400" dirty="0" err="1"/>
              <a:t>article_body</a:t>
            </a:r>
            <a:r>
              <a:rPr lang="en-US" sz="1400" dirty="0"/>
              <a:t>"].apply(</a:t>
            </a:r>
            <a:r>
              <a:rPr lang="en-US" sz="1400" dirty="0" err="1"/>
              <a:t>lemmatize_text</a:t>
            </a:r>
            <a:r>
              <a:rPr lang="en-US" sz="1400" dirty="0"/>
              <a:t>)</a:t>
            </a:r>
          </a:p>
        </p:txBody>
      </p:sp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E0438E2-5EE1-0532-D9C8-A5DF4EE8C3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" b="18671"/>
          <a:stretch/>
        </p:blipFill>
        <p:spPr>
          <a:xfrm>
            <a:off x="5255" y="3352800"/>
            <a:ext cx="1218674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716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2267F-DED1-7A4E-5C58-BAA912DDB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sz="4400" dirty="0"/>
              <a:t>CountVectorizer</a:t>
            </a:r>
            <a:br>
              <a:rPr lang="en-US" sz="4400" dirty="0"/>
            </a:b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210507-70FE-5952-935C-A00E9B3048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2276245"/>
              </p:ext>
            </p:extLst>
          </p:nvPr>
        </p:nvGraphicFramePr>
        <p:xfrm>
          <a:off x="458694" y="1949450"/>
          <a:ext cx="11274612" cy="419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05239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0AD690-AF73-E666-4CAB-E109BB7FD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3886718"/>
            <a:ext cx="10806215" cy="29712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9E65E0E-3F46-BD84-0F6A-FD3330AE0E6B}"/>
              </a:ext>
            </a:extLst>
          </p:cNvPr>
          <p:cNvSpPr/>
          <p:nvPr/>
        </p:nvSpPr>
        <p:spPr>
          <a:xfrm>
            <a:off x="0" y="0"/>
            <a:ext cx="5608948" cy="4053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EB815D9F-F248-E22C-2A0F-874F6302E8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7252" y="-179109"/>
            <a:ext cx="6843860" cy="456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24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0" name="Group 11">
            <a:extLst>
              <a:ext uri="{FF2B5EF4-FFF2-40B4-BE49-F238E27FC236}">
                <a16:creationId xmlns:a16="http://schemas.microsoft.com/office/drawing/2014/main" id="{60D82D56-D377-48D4-8DE9-6A0A8DB5E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" y="-2"/>
            <a:ext cx="2696853" cy="4598233"/>
            <a:chOff x="8059620" y="41922"/>
            <a:chExt cx="3997615" cy="681607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8CD235-5DAC-4779-B652-AEF90B984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1" name="Picture 13">
              <a:extLst>
                <a:ext uri="{FF2B5EF4-FFF2-40B4-BE49-F238E27FC236}">
                  <a16:creationId xmlns:a16="http://schemas.microsoft.com/office/drawing/2014/main" id="{9048802B-B281-498F-88C5-E240B7443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F6B09-59AE-1C17-6DE5-6EC3137D8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0" y="559813"/>
            <a:ext cx="5180106" cy="56123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lt-LT" sz="1800" dirty="0"/>
              <a:t>Projekto tikslas  - sukurti modelį, kuris nustatytų straipsnio kategoriją</a:t>
            </a:r>
          </a:p>
        </p:txBody>
      </p:sp>
    </p:spTree>
    <p:extLst>
      <p:ext uri="{BB962C8B-B14F-4D97-AF65-F5344CB8AC3E}">
        <p14:creationId xmlns:p14="http://schemas.microsoft.com/office/powerpoint/2010/main" val="4196570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BEE4586-71F6-9BE0-6A09-C00781AE84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910" y="-169683"/>
            <a:ext cx="7211504" cy="480767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951FA4-019A-48C5-3C54-1C80C36BC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367" y="4267906"/>
            <a:ext cx="12192000" cy="259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09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0ACE9CA6-9891-B34F-B91C-BB8D11283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0513" y="-103695"/>
            <a:ext cx="6579911" cy="438660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54F2AE-71EA-E639-C976-135088488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635" y="4013498"/>
            <a:ext cx="12192000" cy="284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734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2267F-DED1-7A4E-5C58-BAA912DDB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sz="4400" dirty="0"/>
              <a:t>TfidfVectorizer</a:t>
            </a:r>
            <a:br>
              <a:rPr lang="en-US" sz="4400" dirty="0"/>
            </a:b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210507-70FE-5952-935C-A00E9B3048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8127153"/>
              </p:ext>
            </p:extLst>
          </p:nvPr>
        </p:nvGraphicFramePr>
        <p:xfrm>
          <a:off x="458694" y="1949450"/>
          <a:ext cx="11274612" cy="419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87854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8F81EAA9-2F8C-4AEE-42B0-E51B00CA0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93410" cy="41289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9FFC9E-9464-2CFA-E806-B6B4E15E8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916" y="3821572"/>
            <a:ext cx="12192000" cy="303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7004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6238767-18A6-22D9-2CCD-9372240AE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122" y="-94268"/>
            <a:ext cx="6518636" cy="43457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1909AC-55CF-0E69-65DF-7A9A16521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6771" y="3888919"/>
            <a:ext cx="11285618" cy="304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861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683C108-4465-4577-1D91-D396CD5FC9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644" y="-188536"/>
            <a:ext cx="6293644" cy="419576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22CA30-1BD9-05A2-694C-DB727BDAB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915" y="3789451"/>
            <a:ext cx="8573696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336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FEFA7C-E015-674F-3C10-FF9332018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72" y="800470"/>
            <a:ext cx="10806215" cy="29712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529558-1D9C-D59B-3E09-5D971744A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72" y="3890074"/>
            <a:ext cx="10969288" cy="27319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4C2AF1-9115-F195-5071-2771F064AAFE}"/>
              </a:ext>
            </a:extLst>
          </p:cNvPr>
          <p:cNvSpPr txBox="1"/>
          <p:nvPr/>
        </p:nvSpPr>
        <p:spPr>
          <a:xfrm>
            <a:off x="537372" y="312815"/>
            <a:ext cx="10969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dirty="0"/>
              <a:t>Logistic Regression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36F548-E394-9FF4-453F-6FAD92888EED}"/>
              </a:ext>
            </a:extLst>
          </p:cNvPr>
          <p:cNvSpPr txBox="1"/>
          <p:nvPr/>
        </p:nvSpPr>
        <p:spPr>
          <a:xfrm>
            <a:off x="8453718" y="950259"/>
            <a:ext cx="2277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CountVectorizer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E8AA1D-4EAF-E16D-5431-350B55605D76}"/>
              </a:ext>
            </a:extLst>
          </p:cNvPr>
          <p:cNvSpPr txBox="1"/>
          <p:nvPr/>
        </p:nvSpPr>
        <p:spPr>
          <a:xfrm>
            <a:off x="8453718" y="4025153"/>
            <a:ext cx="2779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TfidfVectorizer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2452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A7B88D-5C2B-5F62-53D4-DC015F3F6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289"/>
          <a:stretch/>
        </p:blipFill>
        <p:spPr>
          <a:xfrm>
            <a:off x="1348033" y="1185343"/>
            <a:ext cx="9063194" cy="28021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1EC48-7C55-E74A-679B-499CC9AAE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618" y="4156145"/>
            <a:ext cx="9389097" cy="25363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F25D5F-19DA-67DA-737E-8DC0D49F9425}"/>
              </a:ext>
            </a:extLst>
          </p:cNvPr>
          <p:cNvSpPr txBox="1"/>
          <p:nvPr/>
        </p:nvSpPr>
        <p:spPr>
          <a:xfrm>
            <a:off x="2831630" y="54704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Random Forest Classifier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AF8510-D2B0-BD3A-DA49-485A4F64B8E3}"/>
              </a:ext>
            </a:extLst>
          </p:cNvPr>
          <p:cNvSpPr txBox="1"/>
          <p:nvPr/>
        </p:nvSpPr>
        <p:spPr>
          <a:xfrm>
            <a:off x="8122023" y="128600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CountVectorizer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18471-2875-A2D8-A394-C3E384D18DD0}"/>
              </a:ext>
            </a:extLst>
          </p:cNvPr>
          <p:cNvSpPr txBox="1"/>
          <p:nvPr/>
        </p:nvSpPr>
        <p:spPr>
          <a:xfrm>
            <a:off x="8368553" y="4256508"/>
            <a:ext cx="71090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TfidfVectorizer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2770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B4319F-6BB7-4285-7E88-E0AAF0821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548" y="4024149"/>
            <a:ext cx="7372555" cy="27360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6850B1-24FB-CF0A-2337-6DDBE1960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105"/>
          <a:stretch/>
        </p:blipFill>
        <p:spPr>
          <a:xfrm>
            <a:off x="1879760" y="1295859"/>
            <a:ext cx="7966444" cy="26485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60B016-1174-5D15-1E30-C188402B8DB8}"/>
              </a:ext>
            </a:extLst>
          </p:cNvPr>
          <p:cNvSpPr txBox="1"/>
          <p:nvPr/>
        </p:nvSpPr>
        <p:spPr>
          <a:xfrm>
            <a:off x="2448215" y="548314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Decision Tree Classifier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D85797-3510-58B4-3992-7C0A82FFBDB3}"/>
              </a:ext>
            </a:extLst>
          </p:cNvPr>
          <p:cNvSpPr txBox="1"/>
          <p:nvPr/>
        </p:nvSpPr>
        <p:spPr>
          <a:xfrm>
            <a:off x="7264240" y="137564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CountVectorizer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E3BD20-B967-8EF1-ACAF-B584BD7E85B9}"/>
              </a:ext>
            </a:extLst>
          </p:cNvPr>
          <p:cNvSpPr txBox="1"/>
          <p:nvPr/>
        </p:nvSpPr>
        <p:spPr>
          <a:xfrm>
            <a:off x="6972887" y="4137908"/>
            <a:ext cx="6678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TfidfVectorizer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6890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D82D56-D377-48D4-8DE9-6A0A8DB5E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" y="-2"/>
            <a:ext cx="2696853" cy="4598233"/>
            <a:chOff x="8059620" y="41922"/>
            <a:chExt cx="3997615" cy="681607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8CD235-5DAC-4779-B652-AEF90B984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048802B-B281-498F-88C5-E240B7443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F6B09-59AE-1C17-6DE5-6EC3137D8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462" y="694284"/>
            <a:ext cx="5180106" cy="5612387"/>
          </a:xfrm>
        </p:spPr>
        <p:txBody>
          <a:bodyPr anchor="ctr">
            <a:normAutofit/>
          </a:bodyPr>
          <a:lstStyle/>
          <a:p>
            <a:pPr marL="0" indent="0" algn="r">
              <a:buNone/>
            </a:pPr>
            <a:r>
              <a:rPr lang="lt-LT" sz="1800" dirty="0"/>
              <a:t>spaCy.vectorizer</a:t>
            </a:r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9C5A73-240E-0721-E5AB-2D83E18E87BC}"/>
              </a:ext>
            </a:extLst>
          </p:cNvPr>
          <p:cNvSpPr txBox="1"/>
          <p:nvPr/>
        </p:nvSpPr>
        <p:spPr>
          <a:xfrm>
            <a:off x="6743725" y="1594866"/>
            <a:ext cx="518451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nlp</a:t>
            </a:r>
            <a:r>
              <a:rPr lang="en-US" dirty="0"/>
              <a:t> = </a:t>
            </a:r>
            <a:r>
              <a:rPr lang="en-US" dirty="0" err="1"/>
              <a:t>spacy.load</a:t>
            </a:r>
            <a:r>
              <a:rPr lang="en-US" dirty="0"/>
              <a:t>("</a:t>
            </a:r>
            <a:r>
              <a:rPr lang="en-US" dirty="0" err="1"/>
              <a:t>lt_core_news_md</a:t>
            </a:r>
            <a:r>
              <a:rPr lang="en-US" dirty="0"/>
              <a:t>")</a:t>
            </a:r>
          </a:p>
          <a:p>
            <a:endParaRPr lang="en-US" dirty="0"/>
          </a:p>
          <a:p>
            <a:r>
              <a:rPr lang="en-US" dirty="0"/>
              <a:t># Defining vectorizing function</a:t>
            </a:r>
          </a:p>
          <a:p>
            <a:r>
              <a:rPr lang="en-US" dirty="0"/>
              <a:t>def </a:t>
            </a:r>
            <a:r>
              <a:rPr lang="en-US" dirty="0" err="1"/>
              <a:t>vector_text</a:t>
            </a:r>
            <a:r>
              <a:rPr lang="en-US" dirty="0"/>
              <a:t>(text):</a:t>
            </a:r>
          </a:p>
          <a:p>
            <a:r>
              <a:rPr lang="en-US" dirty="0"/>
              <a:t>    doc = </a:t>
            </a:r>
            <a:r>
              <a:rPr lang="en-US" dirty="0" err="1"/>
              <a:t>nlp</a:t>
            </a:r>
            <a:r>
              <a:rPr lang="en-US" dirty="0"/>
              <a:t>(text)</a:t>
            </a:r>
          </a:p>
          <a:p>
            <a:r>
              <a:rPr lang="en-US" dirty="0"/>
              <a:t>    return </a:t>
            </a:r>
            <a:r>
              <a:rPr lang="en-US" dirty="0" err="1"/>
              <a:t>doc.vector</a:t>
            </a:r>
            <a:endParaRPr lang="lt-LT" dirty="0"/>
          </a:p>
          <a:p>
            <a:endParaRPr lang="lt-LT" dirty="0"/>
          </a:p>
          <a:p>
            <a:r>
              <a:rPr lang="en-US" dirty="0"/>
              <a:t># Vectorizing each </a:t>
            </a:r>
            <a:r>
              <a:rPr lang="en-US" dirty="0" err="1"/>
              <a:t>article_body</a:t>
            </a:r>
            <a:r>
              <a:rPr lang="en-US" dirty="0"/>
              <a:t> and adding it into one array. Takes up to 15min</a:t>
            </a:r>
          </a:p>
          <a:p>
            <a:r>
              <a:rPr lang="en-US" dirty="0"/>
              <a:t>buffer = []</a:t>
            </a:r>
          </a:p>
          <a:p>
            <a:r>
              <a:rPr lang="en-US" dirty="0"/>
              <a:t>for index, row in </a:t>
            </a:r>
            <a:r>
              <a:rPr lang="en-US" dirty="0" err="1"/>
              <a:t>full_df_cleaned.iterrows</a:t>
            </a:r>
            <a:r>
              <a:rPr lang="en-US" dirty="0"/>
              <a:t>():</a:t>
            </a:r>
          </a:p>
          <a:p>
            <a:r>
              <a:rPr lang="en-US" dirty="0"/>
              <a:t>    </a:t>
            </a:r>
            <a:r>
              <a:rPr lang="en-US" dirty="0" err="1"/>
              <a:t>buffer.append</a:t>
            </a:r>
            <a:r>
              <a:rPr lang="en-US" dirty="0"/>
              <a:t>(</a:t>
            </a:r>
            <a:r>
              <a:rPr lang="en-US" dirty="0" err="1"/>
              <a:t>vector_text</a:t>
            </a:r>
            <a:r>
              <a:rPr lang="en-US" dirty="0"/>
              <a:t>(row["</a:t>
            </a:r>
            <a:r>
              <a:rPr lang="en-US" dirty="0" err="1"/>
              <a:t>article_body</a:t>
            </a:r>
            <a:r>
              <a:rPr lang="en-US" dirty="0"/>
              <a:t>"]))</a:t>
            </a:r>
            <a:endParaRPr lang="lt-LT" dirty="0"/>
          </a:p>
          <a:p>
            <a:r>
              <a:rPr lang="en-US" dirty="0"/>
              <a:t># Converting data to </a:t>
            </a:r>
            <a:r>
              <a:rPr lang="en-US" dirty="0" err="1"/>
              <a:t>numpy</a:t>
            </a:r>
            <a:r>
              <a:rPr lang="en-US" dirty="0"/>
              <a:t> array</a:t>
            </a:r>
          </a:p>
          <a:p>
            <a:r>
              <a:rPr lang="en-US" dirty="0"/>
              <a:t>buffer_2 = </a:t>
            </a:r>
            <a:r>
              <a:rPr lang="en-US" dirty="0" err="1"/>
              <a:t>np.array</a:t>
            </a:r>
            <a:r>
              <a:rPr lang="en-US" dirty="0"/>
              <a:t>(buffer)</a:t>
            </a:r>
          </a:p>
        </p:txBody>
      </p:sp>
    </p:spTree>
    <p:extLst>
      <p:ext uri="{BB962C8B-B14F-4D97-AF65-F5344CB8AC3E}">
        <p14:creationId xmlns:p14="http://schemas.microsoft.com/office/powerpoint/2010/main" val="425601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7F368-D8B6-B964-2FB9-A743FE5DD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Naudojami duomenys</a:t>
            </a:r>
            <a:endParaRPr lang="en-US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D992F76-84EF-050C-A071-8AF6BF868A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589168"/>
              </p:ext>
            </p:extLst>
          </p:nvPr>
        </p:nvGraphicFramePr>
        <p:xfrm>
          <a:off x="812973" y="2008053"/>
          <a:ext cx="10746054" cy="42645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448647" imgH="1733413" progId="Excel.Sheet.12">
                  <p:embed/>
                </p:oleObj>
              </mc:Choice>
              <mc:Fallback>
                <p:oleObj name="Worksheet" r:id="rId2" imgW="6448647" imgH="173341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12973" y="2008053"/>
                        <a:ext cx="10746054" cy="42645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23791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210507-70FE-5952-935C-A00E9B3048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5438888"/>
              </p:ext>
            </p:extLst>
          </p:nvPr>
        </p:nvGraphicFramePr>
        <p:xfrm>
          <a:off x="458694" y="1949450"/>
          <a:ext cx="11274612" cy="419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01815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92922685-270A-86E1-4502-B59C1E9D15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79855" cy="4119904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C444E07E-1CC7-E003-813B-8DC7380D2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918" y="3815761"/>
            <a:ext cx="8704082" cy="308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2382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6A9586C6-1E2E-7AB1-F98F-B3D2B85AF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108568" cy="4072379"/>
          </a:xfrm>
          <a:prstGeom prst="rect">
            <a:avLst/>
          </a:prstGeom>
        </p:spPr>
      </p:pic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A9A7CFFC-B8FE-93DC-EA93-479528B3D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850" y="3769011"/>
            <a:ext cx="9748024" cy="3357653"/>
          </a:xfrm>
        </p:spPr>
      </p:pic>
    </p:spTree>
    <p:extLst>
      <p:ext uri="{BB962C8B-B14F-4D97-AF65-F5344CB8AC3E}">
        <p14:creationId xmlns:p14="http://schemas.microsoft.com/office/powerpoint/2010/main" val="22742844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71EA1E8-7C9A-3F1E-C963-08841CEF7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03"/>
            <a:ext cx="6815579" cy="4543719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11ACF9BD-ACA7-2A9E-107C-D173AED2F4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838" y="4191300"/>
            <a:ext cx="7363559" cy="266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09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B6049A9B-4351-5E8E-FE1E-7E96EAF7CC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1418875"/>
              </p:ext>
            </p:extLst>
          </p:nvPr>
        </p:nvGraphicFramePr>
        <p:xfrm>
          <a:off x="458694" y="1949450"/>
          <a:ext cx="11274612" cy="419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96566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A38D5-405B-9BCE-F89C-1BAE01F18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Kur modeliai nepataikė: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BE2838-D609-CE65-67C1-51DC6F6E0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94" y="1518401"/>
            <a:ext cx="11318357" cy="4187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825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16EB-59D6-5CF2-11D4-79915EB6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dirty="0"/>
              <a:t>O kaip modeliams sekasi su naujais duomenimis?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4C13B3-DA58-EE51-E1D2-6AEDA56F3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29" y="2181868"/>
            <a:ext cx="11600142" cy="307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9380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CF60D-C3A9-CDAC-2718-8AD63B3AC3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TF-IDF </a:t>
            </a:r>
            <a:r>
              <a:rPr lang="en-US" dirty="0" err="1"/>
              <a:t>vetorizavimas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lt-LT" dirty="0"/>
              <a:t>Logistic Regression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6E08B4-F14A-2ABC-7719-7DE812F3EA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438637" y="2430828"/>
            <a:ext cx="1585556" cy="336277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105C81-4F84-23A9-DB7C-C87F7B7D64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1310" y="1368139"/>
            <a:ext cx="5561106" cy="823912"/>
          </a:xfrm>
        </p:spPr>
        <p:txBody>
          <a:bodyPr>
            <a:normAutofit fontScale="92500"/>
          </a:bodyPr>
          <a:lstStyle/>
          <a:p>
            <a:r>
              <a:rPr lang="lt-LT" dirty="0"/>
              <a:t>spaCy </a:t>
            </a:r>
            <a:r>
              <a:rPr lang="en-US" dirty="0"/>
              <a:t>Random Forest Classifier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FE839EF-4D8C-B6E1-1C6D-4E51E4EADE0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671276" y="2405916"/>
            <a:ext cx="1865269" cy="3412595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D5B5CF4-B74D-8F7C-ED4A-E5A46BDC5D11}"/>
              </a:ext>
            </a:extLst>
          </p:cNvPr>
          <p:cNvSpPr txBox="1"/>
          <p:nvPr/>
        </p:nvSpPr>
        <p:spPr>
          <a:xfrm>
            <a:off x="465256" y="6149788"/>
            <a:ext cx="3676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337486 – Įsigyjimai ir biudžetas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123EFE-124C-40C0-F575-644805C1DA52}"/>
              </a:ext>
            </a:extLst>
          </p:cNvPr>
          <p:cNvSpPr txBox="1"/>
          <p:nvPr/>
        </p:nvSpPr>
        <p:spPr>
          <a:xfrm>
            <a:off x="5555910" y="612507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t-LT" dirty="0"/>
              <a:t>337490 – Saugumo ir gynybos politika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1512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16EB-59D6-5CF2-11D4-79915EB6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dirty="0"/>
              <a:t>O kaip modeliams sekasi su naujais duomenimis?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4C13B3-DA58-EE51-E1D2-6AEDA56F3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29" y="2181868"/>
            <a:ext cx="11600142" cy="30744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3BEC6D-1392-9F99-91FC-C1B286D2AFE8}"/>
              </a:ext>
            </a:extLst>
          </p:cNvPr>
          <p:cNvSpPr txBox="1"/>
          <p:nvPr/>
        </p:nvSpPr>
        <p:spPr>
          <a:xfrm>
            <a:off x="672353" y="54675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t-LT" dirty="0"/>
              <a:t>337490 – Saugumo ir gynybos politika</a:t>
            </a:r>
            <a:endParaRPr lang="en-US" dirty="0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739C3DDE-2321-E066-02B2-97A93EC16DEC}"/>
              </a:ext>
            </a:extLst>
          </p:cNvPr>
          <p:cNvSpPr/>
          <p:nvPr/>
        </p:nvSpPr>
        <p:spPr>
          <a:xfrm>
            <a:off x="1425388" y="5020235"/>
            <a:ext cx="251012" cy="376518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9190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A0ABFF7-3293-4EAC-9426-EBDCAA34D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0" y="5080"/>
            <a:ext cx="3464215" cy="4598234"/>
            <a:chOff x="8059620" y="41922"/>
            <a:chExt cx="3997615" cy="6816077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B475375-4F9B-4D93-8769-B42BB7F447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74A43D-E1B2-4563-8D84-A962E8AB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alphaModFix amt="1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67B7B9-8149-5A02-4C4A-B6C471233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</a:t>
            </a:r>
            <a:r>
              <a:rPr lang="lt-LT">
                <a:solidFill>
                  <a:srgbClr val="FFFFFF"/>
                </a:solidFill>
              </a:rPr>
              <a:t>švada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25C08-6421-6700-D1F6-541051D16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4600" y="716366"/>
            <a:ext cx="5408706" cy="539672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lt-LT" sz="1800" dirty="0"/>
              <a:t>Nors nei vienas modelis nepasiekė </a:t>
            </a:r>
            <a:r>
              <a:rPr lang="en-US" sz="1800" dirty="0"/>
              <a:t>90%, ta</a:t>
            </a:r>
            <a:r>
              <a:rPr lang="lt-LT" sz="1800" dirty="0"/>
              <a:t>čiau apžvelgus detaliau vietas, kur modelis nepataikė, galiu daryti prielaidą, kad daug tam įtakos gali turėti žmogiškasis faktorius</a:t>
            </a: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E81F99-8E69-52B6-DFCC-FFAFB76BAC6F}"/>
              </a:ext>
            </a:extLst>
          </p:cNvPr>
          <p:cNvSpPr txBox="1"/>
          <p:nvPr/>
        </p:nvSpPr>
        <p:spPr>
          <a:xfrm>
            <a:off x="6033068" y="6488668"/>
            <a:ext cx="68857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3"/>
              </a:rPr>
              <a:t>https://github.com/DovileDob/data_science_final_project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44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2BFCFE-FD78-4EDF-BEFE-CC444DC5F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94C0E01-BC96-4381-99B4-038A5E1D9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50019" y="1016017"/>
            <a:ext cx="5295076" cy="6388886"/>
          </a:xfrm>
          <a:prstGeom prst="rect">
            <a:avLst/>
          </a:prstGeom>
          <a:effectLst>
            <a:softEdge rad="0"/>
          </a:effec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71A5182-88AD-4DEB-8200-5575BC81C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-1"/>
            <a:ext cx="7724071" cy="6858000"/>
            <a:chOff x="4464881" y="0"/>
            <a:chExt cx="7724071" cy="685800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E3E7B46-8463-4264-9E25-CE5567885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77" name="Picture 23">
              <a:extLst>
                <a:ext uri="{FF2B5EF4-FFF2-40B4-BE49-F238E27FC236}">
                  <a16:creationId xmlns:a16="http://schemas.microsoft.com/office/drawing/2014/main" id="{30775669-500B-4365-AF2B-E5F1F866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1075449-BCCA-B205-7F44-BE26BFF5C4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360" y="1861919"/>
            <a:ext cx="11317279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51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9" name="Group 12">
            <a:extLst>
              <a:ext uri="{FF2B5EF4-FFF2-40B4-BE49-F238E27FC236}">
                <a16:creationId xmlns:a16="http://schemas.microsoft.com/office/drawing/2014/main" id="{7AB7BDB5-BE0D-446B-AA57-16A1D859E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908FD00-E296-493C-89F7-EE7DB15D2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E9000E1-E55C-4724-B0E8-CC588826F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F387865-1D58-55A1-D1C5-DD61FD6688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8539338"/>
              </p:ext>
            </p:extLst>
          </p:nvPr>
        </p:nvGraphicFramePr>
        <p:xfrm>
          <a:off x="390479" y="574950"/>
          <a:ext cx="8619049" cy="5708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82F98CF4-98CD-ACFD-4CE8-B3AEA93F19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1557882"/>
              </p:ext>
            </p:extLst>
          </p:nvPr>
        </p:nvGraphicFramePr>
        <p:xfrm>
          <a:off x="9229681" y="574950"/>
          <a:ext cx="1846068" cy="5708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147367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Chart, bar chart">
            <a:extLst>
              <a:ext uri="{FF2B5EF4-FFF2-40B4-BE49-F238E27FC236}">
                <a16:creationId xmlns:a16="http://schemas.microsoft.com/office/drawing/2014/main" id="{C20BA8CA-F5AB-BC2E-AF8E-FECD2622527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918" y="-228599"/>
            <a:ext cx="12190726" cy="7324724"/>
          </a:xfrm>
        </p:spPr>
      </p:pic>
    </p:spTree>
    <p:extLst>
      <p:ext uri="{BB962C8B-B14F-4D97-AF65-F5344CB8AC3E}">
        <p14:creationId xmlns:p14="http://schemas.microsoft.com/office/powerpoint/2010/main" val="2617880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3A9B7B3-F171-4C25-99FC-C54250F06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D5C7C5-9C27-4A61-9F57-1857D4532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B335A1-0110-4D6F-BC0E-DCDCB4320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B05D9A1-5C36-49D4-8D83-8782DE1E1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D2C8D16-C3E9-4377-B192-9F3B9A867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44BA42-6593-21BF-DA68-823E0AD96C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3047191"/>
              </p:ext>
            </p:extLst>
          </p:nvPr>
        </p:nvGraphicFramePr>
        <p:xfrm>
          <a:off x="836676" y="1900235"/>
          <a:ext cx="10515600" cy="3662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55117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8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1" name="Rectangle 10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C8884498-8C0E-4CE3-A52C-4D46CFCB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3" name="Group 14">
            <a:extLst>
              <a:ext uri="{FF2B5EF4-FFF2-40B4-BE49-F238E27FC236}">
                <a16:creationId xmlns:a16="http://schemas.microsoft.com/office/drawing/2014/main" id="{914B50A6-093B-4BEC-814D-28A439BF6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A6B3FC4-8E9F-47E9-9E04-AFD4802BF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C534277-E69B-4B16-8548-820EE896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D96B73-10DD-8B8E-F4F5-59431CF67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68580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 err="1"/>
              <a:t>Duomenų</a:t>
            </a:r>
            <a:r>
              <a:rPr lang="en-US" sz="5200" dirty="0"/>
              <a:t> </a:t>
            </a:r>
            <a:r>
              <a:rPr lang="lt-LT" sz="5200" dirty="0"/>
              <a:t>valyma</a:t>
            </a:r>
            <a:r>
              <a:rPr lang="en-US" sz="5200" dirty="0"/>
              <a:t>s</a:t>
            </a:r>
            <a:r>
              <a:rPr lang="lt-LT" sz="5200" dirty="0"/>
              <a:t> ir normalizavimas</a:t>
            </a:r>
            <a:endParaRPr lang="en-US" sz="5200" dirty="0"/>
          </a:p>
        </p:txBody>
      </p:sp>
    </p:spTree>
    <p:extLst>
      <p:ext uri="{BB962C8B-B14F-4D97-AF65-F5344CB8AC3E}">
        <p14:creationId xmlns:p14="http://schemas.microsoft.com/office/powerpoint/2010/main" val="3246386625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409</TotalTime>
  <Words>670</Words>
  <Application>Microsoft Office PowerPoint</Application>
  <PresentationFormat>Widescreen</PresentationFormat>
  <Paragraphs>103</Paragraphs>
  <Slides>49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Arial</vt:lpstr>
      <vt:lpstr>Avenir Next LT Pro</vt:lpstr>
      <vt:lpstr>AvenirNext LT Pro Medium</vt:lpstr>
      <vt:lpstr>Courier New</vt:lpstr>
      <vt:lpstr>Roboto</vt:lpstr>
      <vt:lpstr>Sabon Next LT</vt:lpstr>
      <vt:lpstr>DappledVTI</vt:lpstr>
      <vt:lpstr>Worksheet</vt:lpstr>
      <vt:lpstr>Data science final project</vt:lpstr>
      <vt:lpstr>Duomenų rinkinys ir projekto apžvalga</vt:lpstr>
      <vt:lpstr>PowerPoint Presentation</vt:lpstr>
      <vt:lpstr>Naudojami duomenys</vt:lpstr>
      <vt:lpstr>PowerPoint Presentation</vt:lpstr>
      <vt:lpstr>PowerPoint Presentation</vt:lpstr>
      <vt:lpstr>PowerPoint Presentation</vt:lpstr>
      <vt:lpstr>PowerPoint Presentation</vt:lpstr>
      <vt:lpstr>Duomenų valymas ir normalizavimas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Modelio kūrimas ir pasirinkimas</vt:lpstr>
      <vt:lpstr>PowerPoint Presentation</vt:lpstr>
      <vt:lpstr>PowerPoint Presentation</vt:lpstr>
      <vt:lpstr>PowerPoint Presentation</vt:lpstr>
      <vt:lpstr>PowerPoint Presentation</vt:lpstr>
      <vt:lpstr>CountVectorizer </vt:lpstr>
      <vt:lpstr>PowerPoint Presentation</vt:lpstr>
      <vt:lpstr>PowerPoint Presentation</vt:lpstr>
      <vt:lpstr>PowerPoint Presentation</vt:lpstr>
      <vt:lpstr>TfidfVectorizer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Kur modeliai nepataikė: </vt:lpstr>
      <vt:lpstr>O kaip modeliams sekasi su naujais duomenimis?</vt:lpstr>
      <vt:lpstr>PowerPoint Presentation</vt:lpstr>
      <vt:lpstr>O kaip modeliams sekasi su naujais duomenimis?</vt:lpstr>
      <vt:lpstr>Išvada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final project</dc:title>
  <dc:creator>Dovilė Dobravolskaitė</dc:creator>
  <cp:lastModifiedBy>Dovilė Dobravolskaitė</cp:lastModifiedBy>
  <cp:revision>2</cp:revision>
  <dcterms:created xsi:type="dcterms:W3CDTF">2023-03-27T09:36:55Z</dcterms:created>
  <dcterms:modified xsi:type="dcterms:W3CDTF">2023-03-27T16:44:28Z</dcterms:modified>
</cp:coreProperties>
</file>

<file path=docProps/thumbnail.jpeg>
</file>